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Lexend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Lexend-regular.fntdata"/><Relationship Id="rId10" Type="http://schemas.openxmlformats.org/officeDocument/2006/relationships/slide" Target="slides/slide5.xml"/><Relationship Id="rId12" Type="http://schemas.openxmlformats.org/officeDocument/2006/relationships/font" Target="fonts/Lexend-bold.fnt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191ea2990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191ea2990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U.S. Constitution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de8c9aac9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de8c9aac9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Florida Constitution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de8c9aac9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de8c9aac9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Answer: the purpose of and need for government includes protection of rights, organization, security and services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36196488a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e36196488a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openclipart.org/detail/216698/america-map-flag" TargetMode="External"/><Relationship Id="rId4" Type="http://schemas.openxmlformats.org/officeDocument/2006/relationships/hyperlink" Target="https://cdn.pixabay.com/photo/2017/09/13/18/58/america-2746538_1280.png" TargetMode="External"/><Relationship Id="rId11" Type="http://schemas.openxmlformats.org/officeDocument/2006/relationships/image" Target="../media/image2.png"/><Relationship Id="rId10" Type="http://schemas.openxmlformats.org/officeDocument/2006/relationships/hyperlink" Target="https://creativecommons.org/licenses/by/3.0/" TargetMode="External"/><Relationship Id="rId9" Type="http://schemas.openxmlformats.org/officeDocument/2006/relationships/hyperlink" Target="https://freeicons.io/ecology-&amp;-recycling-4/faucet-water-ecology-eco-icon-100344" TargetMode="External"/><Relationship Id="rId5" Type="http://schemas.openxmlformats.org/officeDocument/2006/relationships/hyperlink" Target="http://content" TargetMode="External"/><Relationship Id="rId6" Type="http://schemas.openxmlformats.org/officeDocument/2006/relationships/hyperlink" Target="https://commons.wikimedia.org/wiki/File:Flag_of_the_United_States.svg" TargetMode="External"/><Relationship Id="rId7" Type="http://schemas.openxmlformats.org/officeDocument/2006/relationships/hyperlink" Target="http://tile.loc.gov/storage-services/service/rbc/rbpe/rbpe24/rbpe242/24203100/001dr.jpg" TargetMode="External"/><Relationship Id="rId8" Type="http://schemas.openxmlformats.org/officeDocument/2006/relationships/hyperlink" Target="https://clipartix.com/wp-content/uploads/2018/03/legislative-branch-clipart-2018-40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6DB"/>
            </a:gs>
            <a:gs pos="100000">
              <a:srgbClr val="FAD25C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latin typeface="Lexend"/>
                <a:ea typeface="Lexend"/>
                <a:cs typeface="Lexend"/>
                <a:sym typeface="Lexend"/>
              </a:rPr>
              <a:t>U.S. and Florida Governments</a:t>
            </a:r>
            <a:endParaRPr b="1" sz="60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973138"/>
            <a:ext cx="3999900" cy="177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700">
                <a:solidFill>
                  <a:srgbClr val="0000FF"/>
                </a:solidFill>
              </a:rPr>
              <a:t>Where do we find the rules and laws for the </a:t>
            </a:r>
            <a:r>
              <a:rPr b="1" lang="en" sz="2700" u="sng">
                <a:solidFill>
                  <a:srgbClr val="0000FF"/>
                </a:solidFill>
              </a:rPr>
              <a:t>United States</a:t>
            </a:r>
            <a:r>
              <a:rPr b="1" lang="en" sz="2700">
                <a:solidFill>
                  <a:srgbClr val="0000FF"/>
                </a:solidFill>
              </a:rPr>
              <a:t>?</a:t>
            </a:r>
            <a:endParaRPr b="1" sz="2700">
              <a:solidFill>
                <a:srgbClr val="0000FF"/>
              </a:solidFill>
            </a:endParaRPr>
          </a:p>
        </p:txBody>
      </p:sp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283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/>
              <a:t>UNITED STATES</a:t>
            </a:r>
            <a:endParaRPr b="1" sz="3500"/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6637" l="0" r="0" t="4984"/>
          <a:stretch/>
        </p:blipFill>
        <p:spPr>
          <a:xfrm>
            <a:off x="4572000" y="1477775"/>
            <a:ext cx="3822574" cy="276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968488"/>
            <a:ext cx="3999900" cy="19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700">
                <a:solidFill>
                  <a:srgbClr val="0000FF"/>
                </a:solidFill>
              </a:rPr>
              <a:t>Where do we find the rules and laws for the </a:t>
            </a:r>
            <a:r>
              <a:rPr b="1" lang="en" sz="2700" u="sng">
                <a:solidFill>
                  <a:srgbClr val="0000FF"/>
                </a:solidFill>
              </a:rPr>
              <a:t>Florida</a:t>
            </a:r>
            <a:r>
              <a:rPr b="1" lang="en" sz="2700">
                <a:solidFill>
                  <a:srgbClr val="0000FF"/>
                </a:solidFill>
              </a:rPr>
              <a:t>?</a:t>
            </a:r>
            <a:endParaRPr b="1" sz="2700">
              <a:solidFill>
                <a:srgbClr val="0000FF"/>
              </a:solidFill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6050" y="1152475"/>
            <a:ext cx="3683775" cy="353642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283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/>
              <a:t>FLORIDA</a:t>
            </a:r>
            <a:endParaRPr b="1" sz="35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283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/>
              <a:t>PURPOSE OF GOVERNMENT</a:t>
            </a:r>
            <a:endParaRPr b="1" sz="3500"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422300"/>
            <a:ext cx="3822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FF0000"/>
                </a:solidFill>
              </a:rPr>
              <a:t>Why do we need government?</a:t>
            </a:r>
            <a:endParaRPr b="1" sz="27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700">
                <a:solidFill>
                  <a:srgbClr val="FF0000"/>
                </a:solidFill>
              </a:rPr>
              <a:t>What is government’s purpose?</a:t>
            </a:r>
            <a:endParaRPr b="1" sz="2700">
              <a:solidFill>
                <a:srgbClr val="FF0000"/>
              </a:solidFill>
            </a:endParaRP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2825" y="3109589"/>
            <a:ext cx="2124475" cy="1648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 rotWithShape="1">
          <a:blip r:embed="rId4">
            <a:alphaModFix/>
          </a:blip>
          <a:srcRect b="70199" l="4271" r="4262" t="0"/>
          <a:stretch/>
        </p:blipFill>
        <p:spPr>
          <a:xfrm>
            <a:off x="6419237" y="3334238"/>
            <a:ext cx="2413076" cy="119897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98764" y="1812487"/>
            <a:ext cx="965798" cy="87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96857" y="1651600"/>
            <a:ext cx="2278344" cy="119897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American map flag</a:t>
            </a:r>
            <a:r>
              <a:rPr lang="en" sz="1200">
                <a:solidFill>
                  <a:schemeClr val="dk1"/>
                </a:solidFill>
              </a:rPr>
              <a:t>” by GDJ from OpenClipart is under the Public Domain</a:t>
            </a:r>
            <a:endParaRPr sz="1200">
              <a:solidFill>
                <a:schemeClr val="accent2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accent2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American flag Florida art border</a:t>
            </a:r>
            <a:r>
              <a:rPr lang="en" sz="1200">
                <a:solidFill>
                  <a:schemeClr val="accent2"/>
                </a:solidFill>
              </a:rPr>
              <a:t>” by GDJ is licensed under the 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Pixabay license</a:t>
            </a:r>
            <a:endParaRPr sz="1200">
              <a:solidFill>
                <a:srgbClr val="1155CC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accent2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Flag of the United States</a:t>
            </a:r>
            <a:r>
              <a:rPr lang="en" sz="1200">
                <a:solidFill>
                  <a:schemeClr val="accent2"/>
                </a:solidFill>
              </a:rPr>
              <a:t>” </a:t>
            </a:r>
            <a:r>
              <a:rPr lang="en" sz="1200">
                <a:solidFill>
                  <a:srgbClr val="30272E"/>
                </a:solidFill>
              </a:rPr>
              <a:t>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Bill of Rights</a:t>
            </a:r>
            <a:r>
              <a:rPr lang="en" sz="1200">
                <a:solidFill>
                  <a:schemeClr val="dk1"/>
                </a:solidFill>
              </a:rPr>
              <a:t>” from The Library of Congress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Legislative branch image</a:t>
            </a:r>
            <a:r>
              <a:rPr lang="en" sz="1200">
                <a:solidFill>
                  <a:schemeClr val="dk1"/>
                </a:solidFill>
              </a:rPr>
              <a:t>” from ClipartArtix has no known copyright restrictions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Faucet, water, ecology, eco icon</a:t>
            </a:r>
            <a:r>
              <a:rPr lang="en" sz="1200">
                <a:solidFill>
                  <a:schemeClr val="dk1"/>
                </a:solidFill>
              </a:rPr>
              <a:t>” by ColourCreatype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