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Lexend"/>
      <p:regular r:id="rId7"/>
      <p:bold r:id="rId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Lexend-regular.fntdata"/><Relationship Id="rId8" Type="http://schemas.openxmlformats.org/officeDocument/2006/relationships/font" Target="fonts/Lexend-bold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356450" y="89100"/>
            <a:ext cx="3825000" cy="60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700">
                <a:latin typeface="Lexend"/>
                <a:ea typeface="Lexend"/>
                <a:cs typeface="Lexend"/>
                <a:sym typeface="Lexend"/>
              </a:rPr>
              <a:t>Similarities</a:t>
            </a:r>
            <a:endParaRPr sz="2700">
              <a:latin typeface="Lexend"/>
              <a:ea typeface="Lexend"/>
              <a:cs typeface="Lexend"/>
              <a:sym typeface="Lexend"/>
            </a:endParaRPr>
          </a:p>
        </p:txBody>
      </p:sp>
      <p:sp>
        <p:nvSpPr>
          <p:cNvPr id="55" name="Google Shape;55;p13"/>
          <p:cNvSpPr txBox="1"/>
          <p:nvPr/>
        </p:nvSpPr>
        <p:spPr>
          <a:xfrm>
            <a:off x="5341300" y="125000"/>
            <a:ext cx="3000000" cy="60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700">
                <a:solidFill>
                  <a:schemeClr val="dk1"/>
                </a:solidFill>
                <a:latin typeface="Lexend"/>
                <a:ea typeface="Lexend"/>
                <a:cs typeface="Lexend"/>
                <a:sym typeface="Lexend"/>
              </a:rPr>
              <a:t>Differences</a:t>
            </a:r>
            <a:endParaRPr sz="2700">
              <a:solidFill>
                <a:schemeClr val="dk1"/>
              </a:solidFill>
              <a:latin typeface="Lexend"/>
              <a:ea typeface="Lexend"/>
              <a:cs typeface="Lexend"/>
              <a:sym typeface="Lexend"/>
            </a:endParaRPr>
          </a:p>
        </p:txBody>
      </p:sp>
      <p:cxnSp>
        <p:nvCxnSpPr>
          <p:cNvPr id="56" name="Google Shape;56;p13"/>
          <p:cNvCxnSpPr/>
          <p:nvPr/>
        </p:nvCxnSpPr>
        <p:spPr>
          <a:xfrm>
            <a:off x="75400" y="808850"/>
            <a:ext cx="9041100" cy="273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57" name="Google Shape;57;p13"/>
          <p:cNvCxnSpPr/>
          <p:nvPr/>
        </p:nvCxnSpPr>
        <p:spPr>
          <a:xfrm>
            <a:off x="4592575" y="89100"/>
            <a:ext cx="0" cy="500400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58" name="Google Shape;58;p13"/>
          <p:cNvSpPr txBox="1"/>
          <p:nvPr/>
        </p:nvSpPr>
        <p:spPr>
          <a:xfrm>
            <a:off x="287650" y="955600"/>
            <a:ext cx="4075200" cy="3632700"/>
          </a:xfrm>
          <a:prstGeom prst="rect">
            <a:avLst/>
          </a:pr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p13"/>
          <p:cNvSpPr txBox="1"/>
          <p:nvPr/>
        </p:nvSpPr>
        <p:spPr>
          <a:xfrm>
            <a:off x="4865350" y="944550"/>
            <a:ext cx="4075200" cy="3632700"/>
          </a:xfrm>
          <a:prstGeom prst="rect">
            <a:avLst/>
          </a:pr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60" name="Google Shape;60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148325" y="4653925"/>
            <a:ext cx="889075" cy="3408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