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Lexend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Lexend-regular.fntdata"/><Relationship Id="rId8" Type="http://schemas.openxmlformats.org/officeDocument/2006/relationships/font" Target="fonts/Lexen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56450" y="89100"/>
            <a:ext cx="3825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latin typeface="Lexend"/>
                <a:ea typeface="Lexend"/>
                <a:cs typeface="Lexend"/>
                <a:sym typeface="Lexend"/>
              </a:rPr>
              <a:t>Similarities</a:t>
            </a:r>
            <a:endParaRPr sz="27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341300" y="125000"/>
            <a:ext cx="3000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Differences</a:t>
            </a:r>
            <a:endParaRPr sz="27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56" name="Google Shape;56;p13"/>
          <p:cNvCxnSpPr/>
          <p:nvPr/>
        </p:nvCxnSpPr>
        <p:spPr>
          <a:xfrm>
            <a:off x="75400" y="808850"/>
            <a:ext cx="9041100" cy="2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Google Shape;57;p13"/>
          <p:cNvCxnSpPr/>
          <p:nvPr/>
        </p:nvCxnSpPr>
        <p:spPr>
          <a:xfrm>
            <a:off x="4592575" y="89100"/>
            <a:ext cx="0" cy="5004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Google Shape;58;p13"/>
          <p:cNvSpPr txBox="1"/>
          <p:nvPr/>
        </p:nvSpPr>
        <p:spPr>
          <a:xfrm>
            <a:off x="287650" y="955600"/>
            <a:ext cx="4075200" cy="363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3"/>
          <p:cNvSpPr txBox="1"/>
          <p:nvPr/>
        </p:nvSpPr>
        <p:spPr>
          <a:xfrm>
            <a:off x="4865350" y="944550"/>
            <a:ext cx="4075200" cy="363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