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Written response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3200" y="9712198"/>
            <a:ext cx="676650" cy="26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00050" y="202850"/>
            <a:ext cx="3952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652469" y="179900"/>
            <a:ext cx="6048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What is the Declaration of Rights?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7" name="Google Shape;57;p13"/>
          <p:cNvCxnSpPr/>
          <p:nvPr/>
        </p:nvCxnSpPr>
        <p:spPr>
          <a:xfrm>
            <a:off x="-180025" y="3329365"/>
            <a:ext cx="8078100" cy="22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58" name="Google Shape;58;p13"/>
          <p:cNvSpPr txBox="1"/>
          <p:nvPr/>
        </p:nvSpPr>
        <p:spPr>
          <a:xfrm>
            <a:off x="325168" y="820475"/>
            <a:ext cx="70677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______________________________________________________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00050" y="3610038"/>
            <a:ext cx="3952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652469" y="3587088"/>
            <a:ext cx="6048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What is the Declaration of Rights?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1" name="Google Shape;61;p13"/>
          <p:cNvCxnSpPr/>
          <p:nvPr/>
        </p:nvCxnSpPr>
        <p:spPr>
          <a:xfrm>
            <a:off x="-180025" y="6736552"/>
            <a:ext cx="8078100" cy="22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2" name="Google Shape;62;p13"/>
          <p:cNvSpPr txBox="1"/>
          <p:nvPr/>
        </p:nvSpPr>
        <p:spPr>
          <a:xfrm>
            <a:off x="325168" y="4227663"/>
            <a:ext cx="70677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______________________________________________________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200050" y="6923100"/>
            <a:ext cx="3952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652469" y="6900150"/>
            <a:ext cx="6048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What is the Declaration of Rights?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325168" y="7540725"/>
            <a:ext cx="7067700" cy="25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______________________________________________________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______________________________________________________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