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10e337d4c9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10e337d4c9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encrypted-tbn0.gstatic.com/images?q=tbn:ANd9GcSZanReo8U6IK3ETuq4BHLLiW1eC-qqakh68A&amp;usqp=CAU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4663" y="122375"/>
            <a:ext cx="6954675" cy="489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Mount Rushmore</a:t>
            </a:r>
            <a:r>
              <a:rPr lang="en" sz="1200">
                <a:solidFill>
                  <a:schemeClr val="dk1"/>
                </a:solidFill>
              </a:rPr>
              <a:t>” from the National Department of the Interior is under the Public Domain</a:t>
            </a:r>
            <a:endParaRPr sz="1900"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