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210eaa10a7c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210eaa10a7c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dos.myflorida.com/florida-facts/florida-state-symbols/state-seal/" TargetMode="Externa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2078438" y="152400"/>
            <a:ext cx="4987127" cy="4838701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Sources</a:t>
            </a:r>
            <a:endParaRPr/>
          </a:p>
        </p:txBody>
      </p:sp>
      <p:sp>
        <p:nvSpPr>
          <p:cNvPr id="60" name="Google Shape;60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04800" lvl="0" marL="457200" rtl="0" algn="l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SzPts val="1200"/>
              <a:buAutoNum type="arabicPeriod"/>
            </a:pPr>
            <a:r>
              <a:rPr lang="en" sz="1200">
                <a:solidFill>
                  <a:schemeClr val="accent2"/>
                </a:solidFill>
              </a:rPr>
              <a:t>“</a:t>
            </a:r>
            <a:r>
              <a:rPr lang="en" sz="1200" u="sng">
                <a:solidFill>
                  <a:srgbClr val="1155CC"/>
                </a:solidFill>
                <a:hlinkClick r:id="rId3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Great Seal of Florida</a:t>
            </a:r>
            <a:r>
              <a:rPr lang="en" sz="1200">
                <a:solidFill>
                  <a:schemeClr val="accent2"/>
                </a:solidFill>
              </a:rPr>
              <a:t>” from the Florida Department of State: </a:t>
            </a:r>
            <a:endParaRPr sz="1900"/>
          </a:p>
        </p:txBody>
      </p:sp>
      <p:pic>
        <p:nvPicPr>
          <p:cNvPr id="61" name="Google Shape;61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8148325" y="4653925"/>
            <a:ext cx="889075" cy="3408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