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10eaa10a7c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10eaa10a7c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os.myflorida.com/florida-facts/florida-state-symbols/state-seal/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8438" y="152400"/>
            <a:ext cx="4987127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</a:pPr>
            <a:r>
              <a:rPr lang="en" sz="1200">
                <a:solidFill>
                  <a:schemeClr val="accent2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Great Seal of Florida</a:t>
            </a:r>
            <a:r>
              <a:rPr lang="en" sz="1200">
                <a:solidFill>
                  <a:schemeClr val="accent2"/>
                </a:solidFill>
              </a:rPr>
              <a:t>” from the Florida Department of State: </a:t>
            </a:r>
            <a:endParaRPr sz="1900"/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