
<file path=[Content_Types].xml><?xml version="1.0" encoding="utf-8"?>
<Types xmlns="http://schemas.openxmlformats.org/package/2006/content-types">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strictFirstAndLastChars="0" saveSubsetFonts="1">
  <p:sldMasterIdLst>
    <p:sldMasterId id="2147483659" r:id="rId5"/>
  </p:sldMasterIdLst>
  <p:notesMasterIdLst>
    <p:notesMasterId r:id="rId6"/>
  </p:notesMasterIdLst>
  <p:sldIdLst>
    <p:sldId id="256" r:id="rId7"/>
    <p:sldId id="257" r:id="rId8"/>
    <p:sldId id="258" r:id="rId9"/>
    <p:sldId id="259" r:id="rId10"/>
  </p:sldIdLst>
  <p:sldSz cy="7772400" cx="10058400"/>
  <p:notesSz cx="6858000" cy="9144000"/>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448">
          <p15:clr>
            <a:srgbClr val="A4A3A4"/>
          </p15:clr>
        </p15:guide>
        <p15:guide id="2" pos="316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EB7FC1A2-C44E-41A0-A61F-7A7EB74F3D97}">
  <a:tblStyle styleId="{EB7FC1A2-C44E-41A0-A61F-7A7EB74F3D97}"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448" orient="horz"/>
        <p:guide pos="3168"/>
      </p:guideLst>
    </p:cSldViewPr>
  </p:slideViewPr>
</p:viewPr>
</file>

<file path=ppt/_rels/presentation.xml.rels><?xml version="1.0" encoding="UTF-8" standalone="yes"?><Relationships xmlns="http://schemas.openxmlformats.org/package/2006/relationships"><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10" Type="http://schemas.openxmlformats.org/officeDocument/2006/relationships/slide" Target="slides/slide4.xml"/><Relationship Id="rId9" Type="http://schemas.openxmlformats.org/officeDocument/2006/relationships/slide" Target="slides/slide3.xml"/><Relationship Id="rId5" Type="http://schemas.openxmlformats.org/officeDocument/2006/relationships/slideMaster" Target="slideMasters/slideMaster1.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1210545" y="685800"/>
            <a:ext cx="4437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p:notes"/>
          <p:cNvSpPr/>
          <p:nvPr>
            <p:ph idx="2" type="sldImg"/>
          </p:nvPr>
        </p:nvSpPr>
        <p:spPr>
          <a:xfrm>
            <a:off x="1210545" y="685800"/>
            <a:ext cx="44376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p: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August-mid October</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6" name="Shape 56"/>
        <p:cNvGrpSpPr/>
        <p:nvPr/>
      </p:nvGrpSpPr>
      <p:grpSpPr>
        <a:xfrm>
          <a:off x="0" y="0"/>
          <a:ext cx="0" cy="0"/>
          <a:chOff x="0" y="0"/>
          <a:chExt cx="0" cy="0"/>
        </a:xfrm>
      </p:grpSpPr>
      <p:sp>
        <p:nvSpPr>
          <p:cNvPr id="57" name="Google Shape;57;g2196216071f_0_0:notes"/>
          <p:cNvSpPr/>
          <p:nvPr>
            <p:ph idx="2" type="sldImg"/>
          </p:nvPr>
        </p:nvSpPr>
        <p:spPr>
          <a:xfrm>
            <a:off x="1210545" y="685800"/>
            <a:ext cx="4437600" cy="3429000"/>
          </a:xfrm>
          <a:custGeom>
            <a:rect b="b" l="l" r="r" t="t"/>
            <a:pathLst>
              <a:path extrusionOk="0" h="120000" w="120000">
                <a:moveTo>
                  <a:pt x="0" y="0"/>
                </a:moveTo>
                <a:lnTo>
                  <a:pt x="120000" y="0"/>
                </a:lnTo>
                <a:lnTo>
                  <a:pt x="120000" y="120000"/>
                </a:lnTo>
                <a:lnTo>
                  <a:pt x="0" y="120000"/>
                </a:lnTo>
                <a:close/>
              </a:path>
            </a:pathLst>
          </a:custGeom>
        </p:spPr>
      </p:sp>
      <p:sp>
        <p:nvSpPr>
          <p:cNvPr id="58" name="Google Shape;58;g2196216071f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M</a:t>
            </a:r>
            <a:r>
              <a:rPr lang="en"/>
              <a:t>id October</a:t>
            </a:r>
            <a:r>
              <a:rPr lang="en"/>
              <a:t>-December</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2" name="Shape 62"/>
        <p:cNvGrpSpPr/>
        <p:nvPr/>
      </p:nvGrpSpPr>
      <p:grpSpPr>
        <a:xfrm>
          <a:off x="0" y="0"/>
          <a:ext cx="0" cy="0"/>
          <a:chOff x="0" y="0"/>
          <a:chExt cx="0" cy="0"/>
        </a:xfrm>
      </p:grpSpPr>
      <p:sp>
        <p:nvSpPr>
          <p:cNvPr id="63" name="Google Shape;63;g2196216071f_0_3:notes"/>
          <p:cNvSpPr/>
          <p:nvPr>
            <p:ph idx="2" type="sldImg"/>
          </p:nvPr>
        </p:nvSpPr>
        <p:spPr>
          <a:xfrm>
            <a:off x="1210545" y="685800"/>
            <a:ext cx="4437600" cy="3429000"/>
          </a:xfrm>
          <a:custGeom>
            <a:rect b="b" l="l" r="r" t="t"/>
            <a:pathLst>
              <a:path extrusionOk="0" h="120000" w="120000">
                <a:moveTo>
                  <a:pt x="0" y="0"/>
                </a:moveTo>
                <a:lnTo>
                  <a:pt x="120000" y="0"/>
                </a:lnTo>
                <a:lnTo>
                  <a:pt x="120000" y="120000"/>
                </a:lnTo>
                <a:lnTo>
                  <a:pt x="0" y="120000"/>
                </a:lnTo>
                <a:close/>
              </a:path>
            </a:pathLst>
          </a:custGeom>
        </p:spPr>
      </p:sp>
      <p:sp>
        <p:nvSpPr>
          <p:cNvPr id="64" name="Google Shape;64;g2196216071f_0_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January-March</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8" name="Shape 68"/>
        <p:cNvGrpSpPr/>
        <p:nvPr/>
      </p:nvGrpSpPr>
      <p:grpSpPr>
        <a:xfrm>
          <a:off x="0" y="0"/>
          <a:ext cx="0" cy="0"/>
          <a:chOff x="0" y="0"/>
          <a:chExt cx="0" cy="0"/>
        </a:xfrm>
      </p:grpSpPr>
      <p:sp>
        <p:nvSpPr>
          <p:cNvPr id="69" name="Google Shape;69;g2196216071f_0_6:notes"/>
          <p:cNvSpPr/>
          <p:nvPr>
            <p:ph idx="2" type="sldImg"/>
          </p:nvPr>
        </p:nvSpPr>
        <p:spPr>
          <a:xfrm>
            <a:off x="1210545" y="685800"/>
            <a:ext cx="4437600" cy="3429000"/>
          </a:xfrm>
          <a:custGeom>
            <a:rect b="b" l="l" r="r" t="t"/>
            <a:pathLst>
              <a:path extrusionOk="0" h="120000" w="120000">
                <a:moveTo>
                  <a:pt x="0" y="0"/>
                </a:moveTo>
                <a:lnTo>
                  <a:pt x="120000" y="0"/>
                </a:lnTo>
                <a:lnTo>
                  <a:pt x="120000" y="120000"/>
                </a:lnTo>
                <a:lnTo>
                  <a:pt x="0" y="120000"/>
                </a:lnTo>
                <a:close/>
              </a:path>
            </a:pathLst>
          </a:custGeom>
        </p:spPr>
      </p:sp>
      <p:sp>
        <p:nvSpPr>
          <p:cNvPr id="70" name="Google Shape;70;g2196216071f_0_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April-July</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42879" y="1125136"/>
            <a:ext cx="9372600" cy="3101700"/>
          </a:xfrm>
          <a:prstGeom prst="rect">
            <a:avLst/>
          </a:prstGeom>
        </p:spPr>
        <p:txBody>
          <a:bodyPr anchorCtr="0" anchor="b" bIns="113100" lIns="113100" spcFirstLastPara="1" rIns="113100" wrap="square" tIns="113100">
            <a:normAutofit/>
          </a:bodyPr>
          <a:lstStyle>
            <a:lvl1pPr lvl="0" algn="ctr">
              <a:spcBef>
                <a:spcPts val="0"/>
              </a:spcBef>
              <a:spcAft>
                <a:spcPts val="0"/>
              </a:spcAft>
              <a:buSzPts val="6400"/>
              <a:buNone/>
              <a:defRPr sz="6400"/>
            </a:lvl1pPr>
            <a:lvl2pPr lvl="1" algn="ctr">
              <a:spcBef>
                <a:spcPts val="0"/>
              </a:spcBef>
              <a:spcAft>
                <a:spcPts val="0"/>
              </a:spcAft>
              <a:buSzPts val="6400"/>
              <a:buNone/>
              <a:defRPr sz="6400"/>
            </a:lvl2pPr>
            <a:lvl3pPr lvl="2" algn="ctr">
              <a:spcBef>
                <a:spcPts val="0"/>
              </a:spcBef>
              <a:spcAft>
                <a:spcPts val="0"/>
              </a:spcAft>
              <a:buSzPts val="6400"/>
              <a:buNone/>
              <a:defRPr sz="6400"/>
            </a:lvl3pPr>
            <a:lvl4pPr lvl="3" algn="ctr">
              <a:spcBef>
                <a:spcPts val="0"/>
              </a:spcBef>
              <a:spcAft>
                <a:spcPts val="0"/>
              </a:spcAft>
              <a:buSzPts val="6400"/>
              <a:buNone/>
              <a:defRPr sz="6400"/>
            </a:lvl4pPr>
            <a:lvl5pPr lvl="4" algn="ctr">
              <a:spcBef>
                <a:spcPts val="0"/>
              </a:spcBef>
              <a:spcAft>
                <a:spcPts val="0"/>
              </a:spcAft>
              <a:buSzPts val="6400"/>
              <a:buNone/>
              <a:defRPr sz="6400"/>
            </a:lvl5pPr>
            <a:lvl6pPr lvl="5" algn="ctr">
              <a:spcBef>
                <a:spcPts val="0"/>
              </a:spcBef>
              <a:spcAft>
                <a:spcPts val="0"/>
              </a:spcAft>
              <a:buSzPts val="6400"/>
              <a:buNone/>
              <a:defRPr sz="6400"/>
            </a:lvl6pPr>
            <a:lvl7pPr lvl="6" algn="ctr">
              <a:spcBef>
                <a:spcPts val="0"/>
              </a:spcBef>
              <a:spcAft>
                <a:spcPts val="0"/>
              </a:spcAft>
              <a:buSzPts val="6400"/>
              <a:buNone/>
              <a:defRPr sz="6400"/>
            </a:lvl7pPr>
            <a:lvl8pPr lvl="7" algn="ctr">
              <a:spcBef>
                <a:spcPts val="0"/>
              </a:spcBef>
              <a:spcAft>
                <a:spcPts val="0"/>
              </a:spcAft>
              <a:buSzPts val="6400"/>
              <a:buNone/>
              <a:defRPr sz="6400"/>
            </a:lvl8pPr>
            <a:lvl9pPr lvl="8" algn="ctr">
              <a:spcBef>
                <a:spcPts val="0"/>
              </a:spcBef>
              <a:spcAft>
                <a:spcPts val="0"/>
              </a:spcAft>
              <a:buSzPts val="6400"/>
              <a:buNone/>
              <a:defRPr sz="6400"/>
            </a:lvl9pPr>
          </a:lstStyle>
          <a:p/>
        </p:txBody>
      </p:sp>
      <p:sp>
        <p:nvSpPr>
          <p:cNvPr id="11" name="Google Shape;11;p2"/>
          <p:cNvSpPr txBox="1"/>
          <p:nvPr>
            <p:ph idx="1" type="subTitle"/>
          </p:nvPr>
        </p:nvSpPr>
        <p:spPr>
          <a:xfrm>
            <a:off x="342870" y="4282678"/>
            <a:ext cx="9372600" cy="1197600"/>
          </a:xfrm>
          <a:prstGeom prst="rect">
            <a:avLst/>
          </a:prstGeom>
        </p:spPr>
        <p:txBody>
          <a:bodyPr anchorCtr="0" anchor="t" bIns="113100" lIns="113100" spcFirstLastPara="1" rIns="113100" wrap="square" tIns="113100">
            <a:normAutofit/>
          </a:bodyPr>
          <a:lstStyle>
            <a:lvl1pPr lvl="0" algn="ctr">
              <a:lnSpc>
                <a:spcPct val="100000"/>
              </a:lnSpc>
              <a:spcBef>
                <a:spcPts val="0"/>
              </a:spcBef>
              <a:spcAft>
                <a:spcPts val="0"/>
              </a:spcAft>
              <a:buSzPts val="3500"/>
              <a:buNone/>
              <a:defRPr sz="3500"/>
            </a:lvl1pPr>
            <a:lvl2pPr lvl="1" algn="ctr">
              <a:lnSpc>
                <a:spcPct val="100000"/>
              </a:lnSpc>
              <a:spcBef>
                <a:spcPts val="0"/>
              </a:spcBef>
              <a:spcAft>
                <a:spcPts val="0"/>
              </a:spcAft>
              <a:buSzPts val="3500"/>
              <a:buNone/>
              <a:defRPr sz="3500"/>
            </a:lvl2pPr>
            <a:lvl3pPr lvl="2" algn="ctr">
              <a:lnSpc>
                <a:spcPct val="100000"/>
              </a:lnSpc>
              <a:spcBef>
                <a:spcPts val="0"/>
              </a:spcBef>
              <a:spcAft>
                <a:spcPts val="0"/>
              </a:spcAft>
              <a:buSzPts val="3500"/>
              <a:buNone/>
              <a:defRPr sz="3500"/>
            </a:lvl3pPr>
            <a:lvl4pPr lvl="3" algn="ctr">
              <a:lnSpc>
                <a:spcPct val="100000"/>
              </a:lnSpc>
              <a:spcBef>
                <a:spcPts val="0"/>
              </a:spcBef>
              <a:spcAft>
                <a:spcPts val="0"/>
              </a:spcAft>
              <a:buSzPts val="3500"/>
              <a:buNone/>
              <a:defRPr sz="3500"/>
            </a:lvl4pPr>
            <a:lvl5pPr lvl="4" algn="ctr">
              <a:lnSpc>
                <a:spcPct val="100000"/>
              </a:lnSpc>
              <a:spcBef>
                <a:spcPts val="0"/>
              </a:spcBef>
              <a:spcAft>
                <a:spcPts val="0"/>
              </a:spcAft>
              <a:buSzPts val="3500"/>
              <a:buNone/>
              <a:defRPr sz="3500"/>
            </a:lvl5pPr>
            <a:lvl6pPr lvl="5" algn="ctr">
              <a:lnSpc>
                <a:spcPct val="100000"/>
              </a:lnSpc>
              <a:spcBef>
                <a:spcPts val="0"/>
              </a:spcBef>
              <a:spcAft>
                <a:spcPts val="0"/>
              </a:spcAft>
              <a:buSzPts val="3500"/>
              <a:buNone/>
              <a:defRPr sz="3500"/>
            </a:lvl6pPr>
            <a:lvl7pPr lvl="6" algn="ctr">
              <a:lnSpc>
                <a:spcPct val="100000"/>
              </a:lnSpc>
              <a:spcBef>
                <a:spcPts val="0"/>
              </a:spcBef>
              <a:spcAft>
                <a:spcPts val="0"/>
              </a:spcAft>
              <a:buSzPts val="3500"/>
              <a:buNone/>
              <a:defRPr sz="3500"/>
            </a:lvl7pPr>
            <a:lvl8pPr lvl="7" algn="ctr">
              <a:lnSpc>
                <a:spcPct val="100000"/>
              </a:lnSpc>
              <a:spcBef>
                <a:spcPts val="0"/>
              </a:spcBef>
              <a:spcAft>
                <a:spcPts val="0"/>
              </a:spcAft>
              <a:buSzPts val="3500"/>
              <a:buNone/>
              <a:defRPr sz="3500"/>
            </a:lvl8pPr>
            <a:lvl9pPr lvl="8" algn="ctr">
              <a:lnSpc>
                <a:spcPct val="100000"/>
              </a:lnSpc>
              <a:spcBef>
                <a:spcPts val="0"/>
              </a:spcBef>
              <a:spcAft>
                <a:spcPts val="0"/>
              </a:spcAft>
              <a:buSzPts val="3500"/>
              <a:buNone/>
              <a:defRPr sz="3500"/>
            </a:lvl9pPr>
          </a:lstStyle>
          <a:p/>
        </p:txBody>
      </p:sp>
      <p:sp>
        <p:nvSpPr>
          <p:cNvPr id="12" name="Google Shape;12;p2"/>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42870" y="1671478"/>
            <a:ext cx="9372600" cy="2967000"/>
          </a:xfrm>
          <a:prstGeom prst="rect">
            <a:avLst/>
          </a:prstGeom>
        </p:spPr>
        <p:txBody>
          <a:bodyPr anchorCtr="0" anchor="b" bIns="113100" lIns="113100" spcFirstLastPara="1" rIns="113100" wrap="square" tIns="113100">
            <a:normAutofit/>
          </a:bodyPr>
          <a:lstStyle>
            <a:lvl1pPr lvl="0" algn="ctr">
              <a:spcBef>
                <a:spcPts val="0"/>
              </a:spcBef>
              <a:spcAft>
                <a:spcPts val="0"/>
              </a:spcAft>
              <a:buSzPts val="14800"/>
              <a:buNone/>
              <a:defRPr sz="14800"/>
            </a:lvl1pPr>
            <a:lvl2pPr lvl="1" algn="ctr">
              <a:spcBef>
                <a:spcPts val="0"/>
              </a:spcBef>
              <a:spcAft>
                <a:spcPts val="0"/>
              </a:spcAft>
              <a:buSzPts val="14800"/>
              <a:buNone/>
              <a:defRPr sz="14800"/>
            </a:lvl2pPr>
            <a:lvl3pPr lvl="2" algn="ctr">
              <a:spcBef>
                <a:spcPts val="0"/>
              </a:spcBef>
              <a:spcAft>
                <a:spcPts val="0"/>
              </a:spcAft>
              <a:buSzPts val="14800"/>
              <a:buNone/>
              <a:defRPr sz="14800"/>
            </a:lvl3pPr>
            <a:lvl4pPr lvl="3" algn="ctr">
              <a:spcBef>
                <a:spcPts val="0"/>
              </a:spcBef>
              <a:spcAft>
                <a:spcPts val="0"/>
              </a:spcAft>
              <a:buSzPts val="14800"/>
              <a:buNone/>
              <a:defRPr sz="14800"/>
            </a:lvl4pPr>
            <a:lvl5pPr lvl="4" algn="ctr">
              <a:spcBef>
                <a:spcPts val="0"/>
              </a:spcBef>
              <a:spcAft>
                <a:spcPts val="0"/>
              </a:spcAft>
              <a:buSzPts val="14800"/>
              <a:buNone/>
              <a:defRPr sz="14800"/>
            </a:lvl5pPr>
            <a:lvl6pPr lvl="5" algn="ctr">
              <a:spcBef>
                <a:spcPts val="0"/>
              </a:spcBef>
              <a:spcAft>
                <a:spcPts val="0"/>
              </a:spcAft>
              <a:buSzPts val="14800"/>
              <a:buNone/>
              <a:defRPr sz="14800"/>
            </a:lvl6pPr>
            <a:lvl7pPr lvl="6" algn="ctr">
              <a:spcBef>
                <a:spcPts val="0"/>
              </a:spcBef>
              <a:spcAft>
                <a:spcPts val="0"/>
              </a:spcAft>
              <a:buSzPts val="14800"/>
              <a:buNone/>
              <a:defRPr sz="14800"/>
            </a:lvl7pPr>
            <a:lvl8pPr lvl="7" algn="ctr">
              <a:spcBef>
                <a:spcPts val="0"/>
              </a:spcBef>
              <a:spcAft>
                <a:spcPts val="0"/>
              </a:spcAft>
              <a:buSzPts val="14800"/>
              <a:buNone/>
              <a:defRPr sz="14800"/>
            </a:lvl8pPr>
            <a:lvl9pPr lvl="8" algn="ctr">
              <a:spcBef>
                <a:spcPts val="0"/>
              </a:spcBef>
              <a:spcAft>
                <a:spcPts val="0"/>
              </a:spcAft>
              <a:buSzPts val="14800"/>
              <a:buNone/>
              <a:defRPr sz="14800"/>
            </a:lvl9pPr>
          </a:lstStyle>
          <a:p>
            <a:r>
              <a:t>xx%</a:t>
            </a:r>
          </a:p>
        </p:txBody>
      </p:sp>
      <p:sp>
        <p:nvSpPr>
          <p:cNvPr id="46" name="Google Shape;46;p11"/>
          <p:cNvSpPr txBox="1"/>
          <p:nvPr>
            <p:ph idx="1" type="body"/>
          </p:nvPr>
        </p:nvSpPr>
        <p:spPr>
          <a:xfrm>
            <a:off x="342870" y="4763362"/>
            <a:ext cx="9372600" cy="1965600"/>
          </a:xfrm>
          <a:prstGeom prst="rect">
            <a:avLst/>
          </a:prstGeom>
        </p:spPr>
        <p:txBody>
          <a:bodyPr anchorCtr="0" anchor="t" bIns="113100" lIns="113100" spcFirstLastPara="1" rIns="113100" wrap="square" tIns="113100">
            <a:normAutofit/>
          </a:bodyPr>
          <a:lstStyle>
            <a:lvl1pPr indent="-368300" lvl="0" marL="457200" algn="ctr">
              <a:spcBef>
                <a:spcPts val="0"/>
              </a:spcBef>
              <a:spcAft>
                <a:spcPts val="0"/>
              </a:spcAft>
              <a:buSzPts val="2200"/>
              <a:buChar char="●"/>
              <a:defRPr/>
            </a:lvl1pPr>
            <a:lvl2pPr indent="-336550" lvl="1" marL="914400" algn="ctr">
              <a:spcBef>
                <a:spcPts val="0"/>
              </a:spcBef>
              <a:spcAft>
                <a:spcPts val="0"/>
              </a:spcAft>
              <a:buSzPts val="1700"/>
              <a:buChar char="○"/>
              <a:defRPr/>
            </a:lvl2pPr>
            <a:lvl3pPr indent="-336550" lvl="2" marL="1371600" algn="ctr">
              <a:spcBef>
                <a:spcPts val="0"/>
              </a:spcBef>
              <a:spcAft>
                <a:spcPts val="0"/>
              </a:spcAft>
              <a:buSzPts val="1700"/>
              <a:buChar char="■"/>
              <a:defRPr/>
            </a:lvl3pPr>
            <a:lvl4pPr indent="-336550" lvl="3" marL="1828800" algn="ctr">
              <a:spcBef>
                <a:spcPts val="0"/>
              </a:spcBef>
              <a:spcAft>
                <a:spcPts val="0"/>
              </a:spcAft>
              <a:buSzPts val="1700"/>
              <a:buChar char="●"/>
              <a:defRPr/>
            </a:lvl4pPr>
            <a:lvl5pPr indent="-336550" lvl="4" marL="2286000" algn="ctr">
              <a:spcBef>
                <a:spcPts val="0"/>
              </a:spcBef>
              <a:spcAft>
                <a:spcPts val="0"/>
              </a:spcAft>
              <a:buSzPts val="1700"/>
              <a:buChar char="○"/>
              <a:defRPr/>
            </a:lvl5pPr>
            <a:lvl6pPr indent="-336550" lvl="5" marL="2743200" algn="ctr">
              <a:spcBef>
                <a:spcPts val="0"/>
              </a:spcBef>
              <a:spcAft>
                <a:spcPts val="0"/>
              </a:spcAft>
              <a:buSzPts val="1700"/>
              <a:buChar char="■"/>
              <a:defRPr/>
            </a:lvl6pPr>
            <a:lvl7pPr indent="-336550" lvl="6" marL="3200400" algn="ctr">
              <a:spcBef>
                <a:spcPts val="0"/>
              </a:spcBef>
              <a:spcAft>
                <a:spcPts val="0"/>
              </a:spcAft>
              <a:buSzPts val="1700"/>
              <a:buChar char="●"/>
              <a:defRPr/>
            </a:lvl7pPr>
            <a:lvl8pPr indent="-336550" lvl="7" marL="3657600" algn="ctr">
              <a:spcBef>
                <a:spcPts val="0"/>
              </a:spcBef>
              <a:spcAft>
                <a:spcPts val="0"/>
              </a:spcAft>
              <a:buSzPts val="1700"/>
              <a:buChar char="○"/>
              <a:defRPr/>
            </a:lvl8pPr>
            <a:lvl9pPr indent="-336550" lvl="8" marL="4114800" algn="ctr">
              <a:spcBef>
                <a:spcPts val="0"/>
              </a:spcBef>
              <a:spcAft>
                <a:spcPts val="0"/>
              </a:spcAft>
              <a:buSzPts val="1700"/>
              <a:buChar char="■"/>
              <a:defRPr/>
            </a:lvl9pPr>
          </a:lstStyle>
          <a:p/>
        </p:txBody>
      </p:sp>
      <p:sp>
        <p:nvSpPr>
          <p:cNvPr id="47" name="Google Shape;47;p11"/>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42870" y="3250173"/>
            <a:ext cx="9372600" cy="1272000"/>
          </a:xfrm>
          <a:prstGeom prst="rect">
            <a:avLst/>
          </a:prstGeom>
        </p:spPr>
        <p:txBody>
          <a:bodyPr anchorCtr="0" anchor="ctr" bIns="113100" lIns="113100" spcFirstLastPara="1" rIns="113100" wrap="square" tIns="113100">
            <a:normAutofit/>
          </a:bodyPr>
          <a:lstStyle>
            <a:lvl1pPr lvl="0" algn="ctr">
              <a:spcBef>
                <a:spcPts val="0"/>
              </a:spcBef>
              <a:spcAft>
                <a:spcPts val="0"/>
              </a:spcAft>
              <a:buSzPts val="4500"/>
              <a:buNone/>
              <a:defRPr sz="4500"/>
            </a:lvl1pPr>
            <a:lvl2pPr lvl="1" algn="ctr">
              <a:spcBef>
                <a:spcPts val="0"/>
              </a:spcBef>
              <a:spcAft>
                <a:spcPts val="0"/>
              </a:spcAft>
              <a:buSzPts val="4500"/>
              <a:buNone/>
              <a:defRPr sz="4500"/>
            </a:lvl2pPr>
            <a:lvl3pPr lvl="2" algn="ctr">
              <a:spcBef>
                <a:spcPts val="0"/>
              </a:spcBef>
              <a:spcAft>
                <a:spcPts val="0"/>
              </a:spcAft>
              <a:buSzPts val="4500"/>
              <a:buNone/>
              <a:defRPr sz="4500"/>
            </a:lvl3pPr>
            <a:lvl4pPr lvl="3" algn="ctr">
              <a:spcBef>
                <a:spcPts val="0"/>
              </a:spcBef>
              <a:spcAft>
                <a:spcPts val="0"/>
              </a:spcAft>
              <a:buSzPts val="4500"/>
              <a:buNone/>
              <a:defRPr sz="4500"/>
            </a:lvl4pPr>
            <a:lvl5pPr lvl="4" algn="ctr">
              <a:spcBef>
                <a:spcPts val="0"/>
              </a:spcBef>
              <a:spcAft>
                <a:spcPts val="0"/>
              </a:spcAft>
              <a:buSzPts val="4500"/>
              <a:buNone/>
              <a:defRPr sz="4500"/>
            </a:lvl5pPr>
            <a:lvl6pPr lvl="5" algn="ctr">
              <a:spcBef>
                <a:spcPts val="0"/>
              </a:spcBef>
              <a:spcAft>
                <a:spcPts val="0"/>
              </a:spcAft>
              <a:buSzPts val="4500"/>
              <a:buNone/>
              <a:defRPr sz="4500"/>
            </a:lvl6pPr>
            <a:lvl7pPr lvl="6" algn="ctr">
              <a:spcBef>
                <a:spcPts val="0"/>
              </a:spcBef>
              <a:spcAft>
                <a:spcPts val="0"/>
              </a:spcAft>
              <a:buSzPts val="4500"/>
              <a:buNone/>
              <a:defRPr sz="4500"/>
            </a:lvl7pPr>
            <a:lvl8pPr lvl="7" algn="ctr">
              <a:spcBef>
                <a:spcPts val="0"/>
              </a:spcBef>
              <a:spcAft>
                <a:spcPts val="0"/>
              </a:spcAft>
              <a:buSzPts val="4500"/>
              <a:buNone/>
              <a:defRPr sz="4500"/>
            </a:lvl8pPr>
            <a:lvl9pPr lvl="8" algn="ctr">
              <a:spcBef>
                <a:spcPts val="0"/>
              </a:spcBef>
              <a:spcAft>
                <a:spcPts val="0"/>
              </a:spcAft>
              <a:buSzPts val="4500"/>
              <a:buNone/>
              <a:defRPr sz="4500"/>
            </a:lvl9pPr>
          </a:lstStyle>
          <a:p/>
        </p:txBody>
      </p:sp>
      <p:sp>
        <p:nvSpPr>
          <p:cNvPr id="15" name="Google Shape;15;p3"/>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42870" y="672482"/>
            <a:ext cx="9372600" cy="865500"/>
          </a:xfrm>
          <a:prstGeom prst="rect">
            <a:avLst/>
          </a:prstGeom>
        </p:spPr>
        <p:txBody>
          <a:bodyPr anchorCtr="0" anchor="t" bIns="113100" lIns="113100" spcFirstLastPara="1" rIns="113100" wrap="square" tIns="113100">
            <a:normAutofit/>
          </a:bodyPr>
          <a:lstStyle>
            <a:lvl1pPr lvl="0">
              <a:spcBef>
                <a:spcPts val="0"/>
              </a:spcBef>
              <a:spcAft>
                <a:spcPts val="0"/>
              </a:spcAft>
              <a:buSzPts val="3500"/>
              <a:buNone/>
              <a:defRPr/>
            </a:lvl1pPr>
            <a:lvl2pPr lvl="1">
              <a:spcBef>
                <a:spcPts val="0"/>
              </a:spcBef>
              <a:spcAft>
                <a:spcPts val="0"/>
              </a:spcAft>
              <a:buSzPts val="3500"/>
              <a:buNone/>
              <a:defRPr/>
            </a:lvl2pPr>
            <a:lvl3pPr lvl="2">
              <a:spcBef>
                <a:spcPts val="0"/>
              </a:spcBef>
              <a:spcAft>
                <a:spcPts val="0"/>
              </a:spcAft>
              <a:buSzPts val="3500"/>
              <a:buNone/>
              <a:defRPr/>
            </a:lvl3pPr>
            <a:lvl4pPr lvl="3">
              <a:spcBef>
                <a:spcPts val="0"/>
              </a:spcBef>
              <a:spcAft>
                <a:spcPts val="0"/>
              </a:spcAft>
              <a:buSzPts val="3500"/>
              <a:buNone/>
              <a:defRPr/>
            </a:lvl4pPr>
            <a:lvl5pPr lvl="4">
              <a:spcBef>
                <a:spcPts val="0"/>
              </a:spcBef>
              <a:spcAft>
                <a:spcPts val="0"/>
              </a:spcAft>
              <a:buSzPts val="3500"/>
              <a:buNone/>
              <a:defRPr/>
            </a:lvl5pPr>
            <a:lvl6pPr lvl="5">
              <a:spcBef>
                <a:spcPts val="0"/>
              </a:spcBef>
              <a:spcAft>
                <a:spcPts val="0"/>
              </a:spcAft>
              <a:buSzPts val="3500"/>
              <a:buNone/>
              <a:defRPr/>
            </a:lvl6pPr>
            <a:lvl7pPr lvl="6">
              <a:spcBef>
                <a:spcPts val="0"/>
              </a:spcBef>
              <a:spcAft>
                <a:spcPts val="0"/>
              </a:spcAft>
              <a:buSzPts val="3500"/>
              <a:buNone/>
              <a:defRPr/>
            </a:lvl7pPr>
            <a:lvl8pPr lvl="7">
              <a:spcBef>
                <a:spcPts val="0"/>
              </a:spcBef>
              <a:spcAft>
                <a:spcPts val="0"/>
              </a:spcAft>
              <a:buSzPts val="3500"/>
              <a:buNone/>
              <a:defRPr/>
            </a:lvl8pPr>
            <a:lvl9pPr lvl="8">
              <a:spcBef>
                <a:spcPts val="0"/>
              </a:spcBef>
              <a:spcAft>
                <a:spcPts val="0"/>
              </a:spcAft>
              <a:buSzPts val="3500"/>
              <a:buNone/>
              <a:defRPr/>
            </a:lvl9pPr>
          </a:lstStyle>
          <a:p/>
        </p:txBody>
      </p:sp>
      <p:sp>
        <p:nvSpPr>
          <p:cNvPr id="18" name="Google Shape;18;p4"/>
          <p:cNvSpPr txBox="1"/>
          <p:nvPr>
            <p:ph idx="1" type="body"/>
          </p:nvPr>
        </p:nvSpPr>
        <p:spPr>
          <a:xfrm>
            <a:off x="342870" y="1741518"/>
            <a:ext cx="9372600" cy="5162700"/>
          </a:xfrm>
          <a:prstGeom prst="rect">
            <a:avLst/>
          </a:prstGeom>
        </p:spPr>
        <p:txBody>
          <a:bodyPr anchorCtr="0" anchor="t" bIns="113100" lIns="113100" spcFirstLastPara="1" rIns="113100" wrap="square" tIns="113100">
            <a:normAutofit/>
          </a:bodyPr>
          <a:lstStyle>
            <a:lvl1pPr indent="-368300" lvl="0" marL="457200">
              <a:spcBef>
                <a:spcPts val="0"/>
              </a:spcBef>
              <a:spcAft>
                <a:spcPts val="0"/>
              </a:spcAft>
              <a:buSzPts val="2200"/>
              <a:buChar char="●"/>
              <a:defRPr/>
            </a:lvl1pPr>
            <a:lvl2pPr indent="-336550" lvl="1" marL="914400">
              <a:spcBef>
                <a:spcPts val="0"/>
              </a:spcBef>
              <a:spcAft>
                <a:spcPts val="0"/>
              </a:spcAft>
              <a:buSzPts val="1700"/>
              <a:buChar char="○"/>
              <a:defRPr/>
            </a:lvl2pPr>
            <a:lvl3pPr indent="-336550" lvl="2" marL="1371600">
              <a:spcBef>
                <a:spcPts val="0"/>
              </a:spcBef>
              <a:spcAft>
                <a:spcPts val="0"/>
              </a:spcAft>
              <a:buSzPts val="1700"/>
              <a:buChar char="■"/>
              <a:defRPr/>
            </a:lvl3pPr>
            <a:lvl4pPr indent="-336550" lvl="3" marL="1828800">
              <a:spcBef>
                <a:spcPts val="0"/>
              </a:spcBef>
              <a:spcAft>
                <a:spcPts val="0"/>
              </a:spcAft>
              <a:buSzPts val="1700"/>
              <a:buChar char="●"/>
              <a:defRPr/>
            </a:lvl4pPr>
            <a:lvl5pPr indent="-336550" lvl="4" marL="2286000">
              <a:spcBef>
                <a:spcPts val="0"/>
              </a:spcBef>
              <a:spcAft>
                <a:spcPts val="0"/>
              </a:spcAft>
              <a:buSzPts val="1700"/>
              <a:buChar char="○"/>
              <a:defRPr/>
            </a:lvl5pPr>
            <a:lvl6pPr indent="-336550" lvl="5" marL="2743200">
              <a:spcBef>
                <a:spcPts val="0"/>
              </a:spcBef>
              <a:spcAft>
                <a:spcPts val="0"/>
              </a:spcAft>
              <a:buSzPts val="1700"/>
              <a:buChar char="■"/>
              <a:defRPr/>
            </a:lvl6pPr>
            <a:lvl7pPr indent="-336550" lvl="6" marL="3200400">
              <a:spcBef>
                <a:spcPts val="0"/>
              </a:spcBef>
              <a:spcAft>
                <a:spcPts val="0"/>
              </a:spcAft>
              <a:buSzPts val="1700"/>
              <a:buChar char="●"/>
              <a:defRPr/>
            </a:lvl7pPr>
            <a:lvl8pPr indent="-336550" lvl="7" marL="3657600">
              <a:spcBef>
                <a:spcPts val="0"/>
              </a:spcBef>
              <a:spcAft>
                <a:spcPts val="0"/>
              </a:spcAft>
              <a:buSzPts val="1700"/>
              <a:buChar char="○"/>
              <a:defRPr/>
            </a:lvl8pPr>
            <a:lvl9pPr indent="-336550" lvl="8" marL="4114800">
              <a:spcBef>
                <a:spcPts val="0"/>
              </a:spcBef>
              <a:spcAft>
                <a:spcPts val="0"/>
              </a:spcAft>
              <a:buSzPts val="1700"/>
              <a:buChar char="■"/>
              <a:defRPr/>
            </a:lvl9pPr>
          </a:lstStyle>
          <a:p/>
        </p:txBody>
      </p:sp>
      <p:sp>
        <p:nvSpPr>
          <p:cNvPr id="19" name="Google Shape;19;p4"/>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42870" y="672482"/>
            <a:ext cx="9372600" cy="865500"/>
          </a:xfrm>
          <a:prstGeom prst="rect">
            <a:avLst/>
          </a:prstGeom>
        </p:spPr>
        <p:txBody>
          <a:bodyPr anchorCtr="0" anchor="t" bIns="113100" lIns="113100" spcFirstLastPara="1" rIns="113100" wrap="square" tIns="113100">
            <a:normAutofit/>
          </a:bodyPr>
          <a:lstStyle>
            <a:lvl1pPr lvl="0">
              <a:spcBef>
                <a:spcPts val="0"/>
              </a:spcBef>
              <a:spcAft>
                <a:spcPts val="0"/>
              </a:spcAft>
              <a:buSzPts val="3500"/>
              <a:buNone/>
              <a:defRPr/>
            </a:lvl1pPr>
            <a:lvl2pPr lvl="1">
              <a:spcBef>
                <a:spcPts val="0"/>
              </a:spcBef>
              <a:spcAft>
                <a:spcPts val="0"/>
              </a:spcAft>
              <a:buSzPts val="3500"/>
              <a:buNone/>
              <a:defRPr/>
            </a:lvl2pPr>
            <a:lvl3pPr lvl="2">
              <a:spcBef>
                <a:spcPts val="0"/>
              </a:spcBef>
              <a:spcAft>
                <a:spcPts val="0"/>
              </a:spcAft>
              <a:buSzPts val="3500"/>
              <a:buNone/>
              <a:defRPr/>
            </a:lvl3pPr>
            <a:lvl4pPr lvl="3">
              <a:spcBef>
                <a:spcPts val="0"/>
              </a:spcBef>
              <a:spcAft>
                <a:spcPts val="0"/>
              </a:spcAft>
              <a:buSzPts val="3500"/>
              <a:buNone/>
              <a:defRPr/>
            </a:lvl4pPr>
            <a:lvl5pPr lvl="4">
              <a:spcBef>
                <a:spcPts val="0"/>
              </a:spcBef>
              <a:spcAft>
                <a:spcPts val="0"/>
              </a:spcAft>
              <a:buSzPts val="3500"/>
              <a:buNone/>
              <a:defRPr/>
            </a:lvl5pPr>
            <a:lvl6pPr lvl="5">
              <a:spcBef>
                <a:spcPts val="0"/>
              </a:spcBef>
              <a:spcAft>
                <a:spcPts val="0"/>
              </a:spcAft>
              <a:buSzPts val="3500"/>
              <a:buNone/>
              <a:defRPr/>
            </a:lvl6pPr>
            <a:lvl7pPr lvl="6">
              <a:spcBef>
                <a:spcPts val="0"/>
              </a:spcBef>
              <a:spcAft>
                <a:spcPts val="0"/>
              </a:spcAft>
              <a:buSzPts val="3500"/>
              <a:buNone/>
              <a:defRPr/>
            </a:lvl7pPr>
            <a:lvl8pPr lvl="7">
              <a:spcBef>
                <a:spcPts val="0"/>
              </a:spcBef>
              <a:spcAft>
                <a:spcPts val="0"/>
              </a:spcAft>
              <a:buSzPts val="3500"/>
              <a:buNone/>
              <a:defRPr/>
            </a:lvl8pPr>
            <a:lvl9pPr lvl="8">
              <a:spcBef>
                <a:spcPts val="0"/>
              </a:spcBef>
              <a:spcAft>
                <a:spcPts val="0"/>
              </a:spcAft>
              <a:buSzPts val="3500"/>
              <a:buNone/>
              <a:defRPr/>
            </a:lvl9pPr>
          </a:lstStyle>
          <a:p/>
        </p:txBody>
      </p:sp>
      <p:sp>
        <p:nvSpPr>
          <p:cNvPr id="22" name="Google Shape;22;p5"/>
          <p:cNvSpPr txBox="1"/>
          <p:nvPr>
            <p:ph idx="1" type="body"/>
          </p:nvPr>
        </p:nvSpPr>
        <p:spPr>
          <a:xfrm>
            <a:off x="342870" y="1741518"/>
            <a:ext cx="4399800" cy="5162700"/>
          </a:xfrm>
          <a:prstGeom prst="rect">
            <a:avLst/>
          </a:prstGeom>
        </p:spPr>
        <p:txBody>
          <a:bodyPr anchorCtr="0" anchor="t" bIns="113100" lIns="113100" spcFirstLastPara="1" rIns="113100" wrap="square" tIns="113100">
            <a:normAutofit/>
          </a:bodyPr>
          <a:lstStyle>
            <a:lvl1pPr indent="-336550" lvl="0" marL="457200">
              <a:spcBef>
                <a:spcPts val="0"/>
              </a:spcBef>
              <a:spcAft>
                <a:spcPts val="0"/>
              </a:spcAft>
              <a:buSzPts val="1700"/>
              <a:buChar char="●"/>
              <a:defRPr sz="1700"/>
            </a:lvl1pPr>
            <a:lvl2pPr indent="-323850" lvl="1" marL="914400">
              <a:spcBef>
                <a:spcPts val="0"/>
              </a:spcBef>
              <a:spcAft>
                <a:spcPts val="0"/>
              </a:spcAft>
              <a:buSzPts val="1500"/>
              <a:buChar char="○"/>
              <a:defRPr sz="1500"/>
            </a:lvl2pPr>
            <a:lvl3pPr indent="-323850" lvl="2" marL="1371600">
              <a:spcBef>
                <a:spcPts val="0"/>
              </a:spcBef>
              <a:spcAft>
                <a:spcPts val="0"/>
              </a:spcAft>
              <a:buSzPts val="1500"/>
              <a:buChar char="■"/>
              <a:defRPr sz="1500"/>
            </a:lvl3pPr>
            <a:lvl4pPr indent="-323850" lvl="3" marL="1828800">
              <a:spcBef>
                <a:spcPts val="0"/>
              </a:spcBef>
              <a:spcAft>
                <a:spcPts val="0"/>
              </a:spcAft>
              <a:buSzPts val="1500"/>
              <a:buChar char="●"/>
              <a:defRPr sz="1500"/>
            </a:lvl4pPr>
            <a:lvl5pPr indent="-323850" lvl="4" marL="2286000">
              <a:spcBef>
                <a:spcPts val="0"/>
              </a:spcBef>
              <a:spcAft>
                <a:spcPts val="0"/>
              </a:spcAft>
              <a:buSzPts val="1500"/>
              <a:buChar char="○"/>
              <a:defRPr sz="1500"/>
            </a:lvl5pPr>
            <a:lvl6pPr indent="-323850" lvl="5" marL="2743200">
              <a:spcBef>
                <a:spcPts val="0"/>
              </a:spcBef>
              <a:spcAft>
                <a:spcPts val="0"/>
              </a:spcAft>
              <a:buSzPts val="1500"/>
              <a:buChar char="■"/>
              <a:defRPr sz="1500"/>
            </a:lvl6pPr>
            <a:lvl7pPr indent="-323850" lvl="6" marL="3200400">
              <a:spcBef>
                <a:spcPts val="0"/>
              </a:spcBef>
              <a:spcAft>
                <a:spcPts val="0"/>
              </a:spcAft>
              <a:buSzPts val="1500"/>
              <a:buChar char="●"/>
              <a:defRPr sz="1500"/>
            </a:lvl7pPr>
            <a:lvl8pPr indent="-323850" lvl="7" marL="3657600">
              <a:spcBef>
                <a:spcPts val="0"/>
              </a:spcBef>
              <a:spcAft>
                <a:spcPts val="0"/>
              </a:spcAft>
              <a:buSzPts val="1500"/>
              <a:buChar char="○"/>
              <a:defRPr sz="1500"/>
            </a:lvl8pPr>
            <a:lvl9pPr indent="-323850" lvl="8" marL="4114800">
              <a:spcBef>
                <a:spcPts val="0"/>
              </a:spcBef>
              <a:spcAft>
                <a:spcPts val="0"/>
              </a:spcAft>
              <a:buSzPts val="1500"/>
              <a:buChar char="■"/>
              <a:defRPr sz="1500"/>
            </a:lvl9pPr>
          </a:lstStyle>
          <a:p/>
        </p:txBody>
      </p:sp>
      <p:sp>
        <p:nvSpPr>
          <p:cNvPr id="23" name="Google Shape;23;p5"/>
          <p:cNvSpPr txBox="1"/>
          <p:nvPr>
            <p:ph idx="2" type="body"/>
          </p:nvPr>
        </p:nvSpPr>
        <p:spPr>
          <a:xfrm>
            <a:off x="5315640" y="1741518"/>
            <a:ext cx="4399800" cy="5162700"/>
          </a:xfrm>
          <a:prstGeom prst="rect">
            <a:avLst/>
          </a:prstGeom>
        </p:spPr>
        <p:txBody>
          <a:bodyPr anchorCtr="0" anchor="t" bIns="113100" lIns="113100" spcFirstLastPara="1" rIns="113100" wrap="square" tIns="113100">
            <a:normAutofit/>
          </a:bodyPr>
          <a:lstStyle>
            <a:lvl1pPr indent="-336550" lvl="0" marL="457200">
              <a:spcBef>
                <a:spcPts val="0"/>
              </a:spcBef>
              <a:spcAft>
                <a:spcPts val="0"/>
              </a:spcAft>
              <a:buSzPts val="1700"/>
              <a:buChar char="●"/>
              <a:defRPr sz="1700"/>
            </a:lvl1pPr>
            <a:lvl2pPr indent="-323850" lvl="1" marL="914400">
              <a:spcBef>
                <a:spcPts val="0"/>
              </a:spcBef>
              <a:spcAft>
                <a:spcPts val="0"/>
              </a:spcAft>
              <a:buSzPts val="1500"/>
              <a:buChar char="○"/>
              <a:defRPr sz="1500"/>
            </a:lvl2pPr>
            <a:lvl3pPr indent="-323850" lvl="2" marL="1371600">
              <a:spcBef>
                <a:spcPts val="0"/>
              </a:spcBef>
              <a:spcAft>
                <a:spcPts val="0"/>
              </a:spcAft>
              <a:buSzPts val="1500"/>
              <a:buChar char="■"/>
              <a:defRPr sz="1500"/>
            </a:lvl3pPr>
            <a:lvl4pPr indent="-323850" lvl="3" marL="1828800">
              <a:spcBef>
                <a:spcPts val="0"/>
              </a:spcBef>
              <a:spcAft>
                <a:spcPts val="0"/>
              </a:spcAft>
              <a:buSzPts val="1500"/>
              <a:buChar char="●"/>
              <a:defRPr sz="1500"/>
            </a:lvl4pPr>
            <a:lvl5pPr indent="-323850" lvl="4" marL="2286000">
              <a:spcBef>
                <a:spcPts val="0"/>
              </a:spcBef>
              <a:spcAft>
                <a:spcPts val="0"/>
              </a:spcAft>
              <a:buSzPts val="1500"/>
              <a:buChar char="○"/>
              <a:defRPr sz="1500"/>
            </a:lvl5pPr>
            <a:lvl6pPr indent="-323850" lvl="5" marL="2743200">
              <a:spcBef>
                <a:spcPts val="0"/>
              </a:spcBef>
              <a:spcAft>
                <a:spcPts val="0"/>
              </a:spcAft>
              <a:buSzPts val="1500"/>
              <a:buChar char="■"/>
              <a:defRPr sz="1500"/>
            </a:lvl6pPr>
            <a:lvl7pPr indent="-323850" lvl="6" marL="3200400">
              <a:spcBef>
                <a:spcPts val="0"/>
              </a:spcBef>
              <a:spcAft>
                <a:spcPts val="0"/>
              </a:spcAft>
              <a:buSzPts val="1500"/>
              <a:buChar char="●"/>
              <a:defRPr sz="1500"/>
            </a:lvl7pPr>
            <a:lvl8pPr indent="-323850" lvl="7" marL="3657600">
              <a:spcBef>
                <a:spcPts val="0"/>
              </a:spcBef>
              <a:spcAft>
                <a:spcPts val="0"/>
              </a:spcAft>
              <a:buSzPts val="1500"/>
              <a:buChar char="○"/>
              <a:defRPr sz="1500"/>
            </a:lvl8pPr>
            <a:lvl9pPr indent="-323850" lvl="8" marL="4114800">
              <a:spcBef>
                <a:spcPts val="0"/>
              </a:spcBef>
              <a:spcAft>
                <a:spcPts val="0"/>
              </a:spcAft>
              <a:buSzPts val="1500"/>
              <a:buChar char="■"/>
              <a:defRPr sz="1500"/>
            </a:lvl9pPr>
          </a:lstStyle>
          <a:p/>
        </p:txBody>
      </p:sp>
      <p:sp>
        <p:nvSpPr>
          <p:cNvPr id="24" name="Google Shape;24;p5"/>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42870" y="672482"/>
            <a:ext cx="9372600" cy="865500"/>
          </a:xfrm>
          <a:prstGeom prst="rect">
            <a:avLst/>
          </a:prstGeom>
        </p:spPr>
        <p:txBody>
          <a:bodyPr anchorCtr="0" anchor="t" bIns="113100" lIns="113100" spcFirstLastPara="1" rIns="113100" wrap="square" tIns="113100">
            <a:normAutofit/>
          </a:bodyPr>
          <a:lstStyle>
            <a:lvl1pPr lvl="0">
              <a:spcBef>
                <a:spcPts val="0"/>
              </a:spcBef>
              <a:spcAft>
                <a:spcPts val="0"/>
              </a:spcAft>
              <a:buSzPts val="3500"/>
              <a:buNone/>
              <a:defRPr/>
            </a:lvl1pPr>
            <a:lvl2pPr lvl="1">
              <a:spcBef>
                <a:spcPts val="0"/>
              </a:spcBef>
              <a:spcAft>
                <a:spcPts val="0"/>
              </a:spcAft>
              <a:buSzPts val="3500"/>
              <a:buNone/>
              <a:defRPr/>
            </a:lvl2pPr>
            <a:lvl3pPr lvl="2">
              <a:spcBef>
                <a:spcPts val="0"/>
              </a:spcBef>
              <a:spcAft>
                <a:spcPts val="0"/>
              </a:spcAft>
              <a:buSzPts val="3500"/>
              <a:buNone/>
              <a:defRPr/>
            </a:lvl3pPr>
            <a:lvl4pPr lvl="3">
              <a:spcBef>
                <a:spcPts val="0"/>
              </a:spcBef>
              <a:spcAft>
                <a:spcPts val="0"/>
              </a:spcAft>
              <a:buSzPts val="3500"/>
              <a:buNone/>
              <a:defRPr/>
            </a:lvl4pPr>
            <a:lvl5pPr lvl="4">
              <a:spcBef>
                <a:spcPts val="0"/>
              </a:spcBef>
              <a:spcAft>
                <a:spcPts val="0"/>
              </a:spcAft>
              <a:buSzPts val="3500"/>
              <a:buNone/>
              <a:defRPr/>
            </a:lvl5pPr>
            <a:lvl6pPr lvl="5">
              <a:spcBef>
                <a:spcPts val="0"/>
              </a:spcBef>
              <a:spcAft>
                <a:spcPts val="0"/>
              </a:spcAft>
              <a:buSzPts val="3500"/>
              <a:buNone/>
              <a:defRPr/>
            </a:lvl6pPr>
            <a:lvl7pPr lvl="6">
              <a:spcBef>
                <a:spcPts val="0"/>
              </a:spcBef>
              <a:spcAft>
                <a:spcPts val="0"/>
              </a:spcAft>
              <a:buSzPts val="3500"/>
              <a:buNone/>
              <a:defRPr/>
            </a:lvl7pPr>
            <a:lvl8pPr lvl="7">
              <a:spcBef>
                <a:spcPts val="0"/>
              </a:spcBef>
              <a:spcAft>
                <a:spcPts val="0"/>
              </a:spcAft>
              <a:buSzPts val="3500"/>
              <a:buNone/>
              <a:defRPr/>
            </a:lvl8pPr>
            <a:lvl9pPr lvl="8">
              <a:spcBef>
                <a:spcPts val="0"/>
              </a:spcBef>
              <a:spcAft>
                <a:spcPts val="0"/>
              </a:spcAft>
              <a:buSzPts val="3500"/>
              <a:buNone/>
              <a:defRPr/>
            </a:lvl9pPr>
          </a:lstStyle>
          <a:p/>
        </p:txBody>
      </p:sp>
      <p:sp>
        <p:nvSpPr>
          <p:cNvPr id="27" name="Google Shape;27;p6"/>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42870" y="839573"/>
            <a:ext cx="3088800" cy="1141800"/>
          </a:xfrm>
          <a:prstGeom prst="rect">
            <a:avLst/>
          </a:prstGeom>
        </p:spPr>
        <p:txBody>
          <a:bodyPr anchorCtr="0" anchor="b" bIns="113100" lIns="113100" spcFirstLastPara="1" rIns="113100" wrap="square" tIns="113100">
            <a:normAutofit/>
          </a:bodyPr>
          <a:lstStyle>
            <a:lvl1pPr lvl="0">
              <a:spcBef>
                <a:spcPts val="0"/>
              </a:spcBef>
              <a:spcAft>
                <a:spcPts val="0"/>
              </a:spcAft>
              <a:buSzPts val="3000"/>
              <a:buNone/>
              <a:defRPr sz="3000"/>
            </a:lvl1pPr>
            <a:lvl2pPr lvl="1">
              <a:spcBef>
                <a:spcPts val="0"/>
              </a:spcBef>
              <a:spcAft>
                <a:spcPts val="0"/>
              </a:spcAft>
              <a:buSzPts val="3000"/>
              <a:buNone/>
              <a:defRPr sz="3000"/>
            </a:lvl2pPr>
            <a:lvl3pPr lvl="2">
              <a:spcBef>
                <a:spcPts val="0"/>
              </a:spcBef>
              <a:spcAft>
                <a:spcPts val="0"/>
              </a:spcAft>
              <a:buSzPts val="3000"/>
              <a:buNone/>
              <a:defRPr sz="3000"/>
            </a:lvl3pPr>
            <a:lvl4pPr lvl="3">
              <a:spcBef>
                <a:spcPts val="0"/>
              </a:spcBef>
              <a:spcAft>
                <a:spcPts val="0"/>
              </a:spcAft>
              <a:buSzPts val="3000"/>
              <a:buNone/>
              <a:defRPr sz="3000"/>
            </a:lvl4pPr>
            <a:lvl5pPr lvl="4">
              <a:spcBef>
                <a:spcPts val="0"/>
              </a:spcBef>
              <a:spcAft>
                <a:spcPts val="0"/>
              </a:spcAft>
              <a:buSzPts val="3000"/>
              <a:buNone/>
              <a:defRPr sz="3000"/>
            </a:lvl5pPr>
            <a:lvl6pPr lvl="5">
              <a:spcBef>
                <a:spcPts val="0"/>
              </a:spcBef>
              <a:spcAft>
                <a:spcPts val="0"/>
              </a:spcAft>
              <a:buSzPts val="3000"/>
              <a:buNone/>
              <a:defRPr sz="3000"/>
            </a:lvl6pPr>
            <a:lvl7pPr lvl="6">
              <a:spcBef>
                <a:spcPts val="0"/>
              </a:spcBef>
              <a:spcAft>
                <a:spcPts val="0"/>
              </a:spcAft>
              <a:buSzPts val="3000"/>
              <a:buNone/>
              <a:defRPr sz="3000"/>
            </a:lvl7pPr>
            <a:lvl8pPr lvl="7">
              <a:spcBef>
                <a:spcPts val="0"/>
              </a:spcBef>
              <a:spcAft>
                <a:spcPts val="0"/>
              </a:spcAft>
              <a:buSzPts val="3000"/>
              <a:buNone/>
              <a:defRPr sz="3000"/>
            </a:lvl8pPr>
            <a:lvl9pPr lvl="8">
              <a:spcBef>
                <a:spcPts val="0"/>
              </a:spcBef>
              <a:spcAft>
                <a:spcPts val="0"/>
              </a:spcAft>
              <a:buSzPts val="3000"/>
              <a:buNone/>
              <a:defRPr sz="3000"/>
            </a:lvl9pPr>
          </a:lstStyle>
          <a:p/>
        </p:txBody>
      </p:sp>
      <p:sp>
        <p:nvSpPr>
          <p:cNvPr id="30" name="Google Shape;30;p7"/>
          <p:cNvSpPr txBox="1"/>
          <p:nvPr>
            <p:ph idx="1" type="body"/>
          </p:nvPr>
        </p:nvSpPr>
        <p:spPr>
          <a:xfrm>
            <a:off x="342870" y="2099840"/>
            <a:ext cx="3088800" cy="4804500"/>
          </a:xfrm>
          <a:prstGeom prst="rect">
            <a:avLst/>
          </a:prstGeom>
        </p:spPr>
        <p:txBody>
          <a:bodyPr anchorCtr="0" anchor="t" bIns="113100" lIns="113100" spcFirstLastPara="1" rIns="113100" wrap="square" tIns="113100">
            <a:normAutofit/>
          </a:bodyPr>
          <a:lstStyle>
            <a:lvl1pPr indent="-323850" lvl="0" marL="457200">
              <a:spcBef>
                <a:spcPts val="0"/>
              </a:spcBef>
              <a:spcAft>
                <a:spcPts val="0"/>
              </a:spcAft>
              <a:buSzPts val="1500"/>
              <a:buChar char="●"/>
              <a:defRPr sz="1500"/>
            </a:lvl1pPr>
            <a:lvl2pPr indent="-323850" lvl="1" marL="914400">
              <a:spcBef>
                <a:spcPts val="0"/>
              </a:spcBef>
              <a:spcAft>
                <a:spcPts val="0"/>
              </a:spcAft>
              <a:buSzPts val="1500"/>
              <a:buChar char="○"/>
              <a:defRPr sz="1500"/>
            </a:lvl2pPr>
            <a:lvl3pPr indent="-323850" lvl="2" marL="1371600">
              <a:spcBef>
                <a:spcPts val="0"/>
              </a:spcBef>
              <a:spcAft>
                <a:spcPts val="0"/>
              </a:spcAft>
              <a:buSzPts val="1500"/>
              <a:buChar char="■"/>
              <a:defRPr sz="1500"/>
            </a:lvl3pPr>
            <a:lvl4pPr indent="-323850" lvl="3" marL="1828800">
              <a:spcBef>
                <a:spcPts val="0"/>
              </a:spcBef>
              <a:spcAft>
                <a:spcPts val="0"/>
              </a:spcAft>
              <a:buSzPts val="1500"/>
              <a:buChar char="●"/>
              <a:defRPr sz="1500"/>
            </a:lvl4pPr>
            <a:lvl5pPr indent="-323850" lvl="4" marL="2286000">
              <a:spcBef>
                <a:spcPts val="0"/>
              </a:spcBef>
              <a:spcAft>
                <a:spcPts val="0"/>
              </a:spcAft>
              <a:buSzPts val="1500"/>
              <a:buChar char="○"/>
              <a:defRPr sz="1500"/>
            </a:lvl5pPr>
            <a:lvl6pPr indent="-323850" lvl="5" marL="2743200">
              <a:spcBef>
                <a:spcPts val="0"/>
              </a:spcBef>
              <a:spcAft>
                <a:spcPts val="0"/>
              </a:spcAft>
              <a:buSzPts val="1500"/>
              <a:buChar char="■"/>
              <a:defRPr sz="1500"/>
            </a:lvl6pPr>
            <a:lvl7pPr indent="-323850" lvl="6" marL="3200400">
              <a:spcBef>
                <a:spcPts val="0"/>
              </a:spcBef>
              <a:spcAft>
                <a:spcPts val="0"/>
              </a:spcAft>
              <a:buSzPts val="1500"/>
              <a:buChar char="●"/>
              <a:defRPr sz="1500"/>
            </a:lvl7pPr>
            <a:lvl8pPr indent="-323850" lvl="7" marL="3657600">
              <a:spcBef>
                <a:spcPts val="0"/>
              </a:spcBef>
              <a:spcAft>
                <a:spcPts val="0"/>
              </a:spcAft>
              <a:buSzPts val="1500"/>
              <a:buChar char="○"/>
              <a:defRPr sz="1500"/>
            </a:lvl8pPr>
            <a:lvl9pPr indent="-323850" lvl="8" marL="4114800">
              <a:spcBef>
                <a:spcPts val="0"/>
              </a:spcBef>
              <a:spcAft>
                <a:spcPts val="0"/>
              </a:spcAft>
              <a:buSzPts val="1500"/>
              <a:buChar char="■"/>
              <a:defRPr sz="1500"/>
            </a:lvl9pPr>
          </a:lstStyle>
          <a:p/>
        </p:txBody>
      </p:sp>
      <p:sp>
        <p:nvSpPr>
          <p:cNvPr id="31" name="Google Shape;31;p7"/>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539275" y="680227"/>
            <a:ext cx="7004700" cy="6181800"/>
          </a:xfrm>
          <a:prstGeom prst="rect">
            <a:avLst/>
          </a:prstGeom>
        </p:spPr>
        <p:txBody>
          <a:bodyPr anchorCtr="0" anchor="ctr" bIns="113100" lIns="113100" spcFirstLastPara="1" rIns="113100" wrap="square" tIns="113100">
            <a:normAutofit/>
          </a:bodyPr>
          <a:lstStyle>
            <a:lvl1pPr lvl="0">
              <a:spcBef>
                <a:spcPts val="0"/>
              </a:spcBef>
              <a:spcAft>
                <a:spcPts val="0"/>
              </a:spcAft>
              <a:buSzPts val="5900"/>
              <a:buNone/>
              <a:defRPr sz="5900"/>
            </a:lvl1pPr>
            <a:lvl2pPr lvl="1">
              <a:spcBef>
                <a:spcPts val="0"/>
              </a:spcBef>
              <a:spcAft>
                <a:spcPts val="0"/>
              </a:spcAft>
              <a:buSzPts val="5900"/>
              <a:buNone/>
              <a:defRPr sz="5900"/>
            </a:lvl2pPr>
            <a:lvl3pPr lvl="2">
              <a:spcBef>
                <a:spcPts val="0"/>
              </a:spcBef>
              <a:spcAft>
                <a:spcPts val="0"/>
              </a:spcAft>
              <a:buSzPts val="5900"/>
              <a:buNone/>
              <a:defRPr sz="5900"/>
            </a:lvl3pPr>
            <a:lvl4pPr lvl="3">
              <a:spcBef>
                <a:spcPts val="0"/>
              </a:spcBef>
              <a:spcAft>
                <a:spcPts val="0"/>
              </a:spcAft>
              <a:buSzPts val="5900"/>
              <a:buNone/>
              <a:defRPr sz="5900"/>
            </a:lvl4pPr>
            <a:lvl5pPr lvl="4">
              <a:spcBef>
                <a:spcPts val="0"/>
              </a:spcBef>
              <a:spcAft>
                <a:spcPts val="0"/>
              </a:spcAft>
              <a:buSzPts val="5900"/>
              <a:buNone/>
              <a:defRPr sz="5900"/>
            </a:lvl5pPr>
            <a:lvl6pPr lvl="5">
              <a:spcBef>
                <a:spcPts val="0"/>
              </a:spcBef>
              <a:spcAft>
                <a:spcPts val="0"/>
              </a:spcAft>
              <a:buSzPts val="5900"/>
              <a:buNone/>
              <a:defRPr sz="5900"/>
            </a:lvl6pPr>
            <a:lvl7pPr lvl="6">
              <a:spcBef>
                <a:spcPts val="0"/>
              </a:spcBef>
              <a:spcAft>
                <a:spcPts val="0"/>
              </a:spcAft>
              <a:buSzPts val="5900"/>
              <a:buNone/>
              <a:defRPr sz="5900"/>
            </a:lvl7pPr>
            <a:lvl8pPr lvl="7">
              <a:spcBef>
                <a:spcPts val="0"/>
              </a:spcBef>
              <a:spcAft>
                <a:spcPts val="0"/>
              </a:spcAft>
              <a:buSzPts val="5900"/>
              <a:buNone/>
              <a:defRPr sz="5900"/>
            </a:lvl8pPr>
            <a:lvl9pPr lvl="8">
              <a:spcBef>
                <a:spcPts val="0"/>
              </a:spcBef>
              <a:spcAft>
                <a:spcPts val="0"/>
              </a:spcAft>
              <a:buSzPts val="5900"/>
              <a:buNone/>
              <a:defRPr sz="5900"/>
            </a:lvl9pPr>
          </a:lstStyle>
          <a:p/>
        </p:txBody>
      </p:sp>
      <p:sp>
        <p:nvSpPr>
          <p:cNvPr id="34" name="Google Shape;34;p8"/>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5029200" y="-189"/>
            <a:ext cx="5029200" cy="7772400"/>
          </a:xfrm>
          <a:prstGeom prst="rect">
            <a:avLst/>
          </a:prstGeom>
          <a:solidFill>
            <a:schemeClr val="lt2"/>
          </a:solidFill>
          <a:ln>
            <a:noFill/>
          </a:ln>
        </p:spPr>
        <p:txBody>
          <a:bodyPr anchorCtr="0" anchor="ctr" bIns="113100" lIns="113100" spcFirstLastPara="1" rIns="113100" wrap="square" tIns="113100">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92050" y="1863464"/>
            <a:ext cx="4449600" cy="2239800"/>
          </a:xfrm>
          <a:prstGeom prst="rect">
            <a:avLst/>
          </a:prstGeom>
        </p:spPr>
        <p:txBody>
          <a:bodyPr anchorCtr="0" anchor="b" bIns="113100" lIns="113100" spcFirstLastPara="1" rIns="113100" wrap="square" tIns="113100">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38" name="Google Shape;38;p9"/>
          <p:cNvSpPr txBox="1"/>
          <p:nvPr>
            <p:ph idx="1" type="subTitle"/>
          </p:nvPr>
        </p:nvSpPr>
        <p:spPr>
          <a:xfrm>
            <a:off x="292050" y="4235758"/>
            <a:ext cx="4449600" cy="1866300"/>
          </a:xfrm>
          <a:prstGeom prst="rect">
            <a:avLst/>
          </a:prstGeom>
        </p:spPr>
        <p:txBody>
          <a:bodyPr anchorCtr="0" anchor="t" bIns="113100" lIns="113100" spcFirstLastPara="1" rIns="113100" wrap="square" tIns="113100">
            <a:normAutofit/>
          </a:bodyPr>
          <a:lstStyle>
            <a:lvl1pPr lvl="0" algn="ctr">
              <a:lnSpc>
                <a:spcPct val="100000"/>
              </a:lnSpc>
              <a:spcBef>
                <a:spcPts val="0"/>
              </a:spcBef>
              <a:spcAft>
                <a:spcPts val="0"/>
              </a:spcAft>
              <a:buSzPts val="2600"/>
              <a:buNone/>
              <a:defRPr sz="2600"/>
            </a:lvl1pPr>
            <a:lvl2pPr lvl="1" algn="ctr">
              <a:lnSpc>
                <a:spcPct val="100000"/>
              </a:lnSpc>
              <a:spcBef>
                <a:spcPts val="0"/>
              </a:spcBef>
              <a:spcAft>
                <a:spcPts val="0"/>
              </a:spcAft>
              <a:buSzPts val="2600"/>
              <a:buNone/>
              <a:defRPr sz="2600"/>
            </a:lvl2pPr>
            <a:lvl3pPr lvl="2" algn="ctr">
              <a:lnSpc>
                <a:spcPct val="100000"/>
              </a:lnSpc>
              <a:spcBef>
                <a:spcPts val="0"/>
              </a:spcBef>
              <a:spcAft>
                <a:spcPts val="0"/>
              </a:spcAft>
              <a:buSzPts val="2600"/>
              <a:buNone/>
              <a:defRPr sz="2600"/>
            </a:lvl3pPr>
            <a:lvl4pPr lvl="3" algn="ctr">
              <a:lnSpc>
                <a:spcPct val="100000"/>
              </a:lnSpc>
              <a:spcBef>
                <a:spcPts val="0"/>
              </a:spcBef>
              <a:spcAft>
                <a:spcPts val="0"/>
              </a:spcAft>
              <a:buSzPts val="2600"/>
              <a:buNone/>
              <a:defRPr sz="2600"/>
            </a:lvl4pPr>
            <a:lvl5pPr lvl="4" algn="ctr">
              <a:lnSpc>
                <a:spcPct val="100000"/>
              </a:lnSpc>
              <a:spcBef>
                <a:spcPts val="0"/>
              </a:spcBef>
              <a:spcAft>
                <a:spcPts val="0"/>
              </a:spcAft>
              <a:buSzPts val="2600"/>
              <a:buNone/>
              <a:defRPr sz="2600"/>
            </a:lvl5pPr>
            <a:lvl6pPr lvl="5" algn="ctr">
              <a:lnSpc>
                <a:spcPct val="100000"/>
              </a:lnSpc>
              <a:spcBef>
                <a:spcPts val="0"/>
              </a:spcBef>
              <a:spcAft>
                <a:spcPts val="0"/>
              </a:spcAft>
              <a:buSzPts val="2600"/>
              <a:buNone/>
              <a:defRPr sz="2600"/>
            </a:lvl6pPr>
            <a:lvl7pPr lvl="6" algn="ctr">
              <a:lnSpc>
                <a:spcPct val="100000"/>
              </a:lnSpc>
              <a:spcBef>
                <a:spcPts val="0"/>
              </a:spcBef>
              <a:spcAft>
                <a:spcPts val="0"/>
              </a:spcAft>
              <a:buSzPts val="2600"/>
              <a:buNone/>
              <a:defRPr sz="2600"/>
            </a:lvl7pPr>
            <a:lvl8pPr lvl="7" algn="ctr">
              <a:lnSpc>
                <a:spcPct val="100000"/>
              </a:lnSpc>
              <a:spcBef>
                <a:spcPts val="0"/>
              </a:spcBef>
              <a:spcAft>
                <a:spcPts val="0"/>
              </a:spcAft>
              <a:buSzPts val="2600"/>
              <a:buNone/>
              <a:defRPr sz="2600"/>
            </a:lvl8pPr>
            <a:lvl9pPr lvl="8" algn="ctr">
              <a:lnSpc>
                <a:spcPct val="100000"/>
              </a:lnSpc>
              <a:spcBef>
                <a:spcPts val="0"/>
              </a:spcBef>
              <a:spcAft>
                <a:spcPts val="0"/>
              </a:spcAft>
              <a:buSzPts val="2600"/>
              <a:buNone/>
              <a:defRPr sz="2600"/>
            </a:lvl9pPr>
          </a:lstStyle>
          <a:p/>
        </p:txBody>
      </p:sp>
      <p:sp>
        <p:nvSpPr>
          <p:cNvPr id="39" name="Google Shape;39;p9"/>
          <p:cNvSpPr txBox="1"/>
          <p:nvPr>
            <p:ph idx="2" type="body"/>
          </p:nvPr>
        </p:nvSpPr>
        <p:spPr>
          <a:xfrm>
            <a:off x="5433450" y="1094158"/>
            <a:ext cx="4220700" cy="5583600"/>
          </a:xfrm>
          <a:prstGeom prst="rect">
            <a:avLst/>
          </a:prstGeom>
        </p:spPr>
        <p:txBody>
          <a:bodyPr anchorCtr="0" anchor="ctr" bIns="113100" lIns="113100" spcFirstLastPara="1" rIns="113100" wrap="square" tIns="113100">
            <a:normAutofit/>
          </a:bodyPr>
          <a:lstStyle>
            <a:lvl1pPr indent="-368300" lvl="0" marL="457200">
              <a:spcBef>
                <a:spcPts val="0"/>
              </a:spcBef>
              <a:spcAft>
                <a:spcPts val="0"/>
              </a:spcAft>
              <a:buSzPts val="2200"/>
              <a:buChar char="●"/>
              <a:defRPr/>
            </a:lvl1pPr>
            <a:lvl2pPr indent="-336550" lvl="1" marL="914400">
              <a:spcBef>
                <a:spcPts val="0"/>
              </a:spcBef>
              <a:spcAft>
                <a:spcPts val="0"/>
              </a:spcAft>
              <a:buSzPts val="1700"/>
              <a:buChar char="○"/>
              <a:defRPr/>
            </a:lvl2pPr>
            <a:lvl3pPr indent="-336550" lvl="2" marL="1371600">
              <a:spcBef>
                <a:spcPts val="0"/>
              </a:spcBef>
              <a:spcAft>
                <a:spcPts val="0"/>
              </a:spcAft>
              <a:buSzPts val="1700"/>
              <a:buChar char="■"/>
              <a:defRPr/>
            </a:lvl3pPr>
            <a:lvl4pPr indent="-336550" lvl="3" marL="1828800">
              <a:spcBef>
                <a:spcPts val="0"/>
              </a:spcBef>
              <a:spcAft>
                <a:spcPts val="0"/>
              </a:spcAft>
              <a:buSzPts val="1700"/>
              <a:buChar char="●"/>
              <a:defRPr/>
            </a:lvl4pPr>
            <a:lvl5pPr indent="-336550" lvl="4" marL="2286000">
              <a:spcBef>
                <a:spcPts val="0"/>
              </a:spcBef>
              <a:spcAft>
                <a:spcPts val="0"/>
              </a:spcAft>
              <a:buSzPts val="1700"/>
              <a:buChar char="○"/>
              <a:defRPr/>
            </a:lvl5pPr>
            <a:lvl6pPr indent="-336550" lvl="5" marL="2743200">
              <a:spcBef>
                <a:spcPts val="0"/>
              </a:spcBef>
              <a:spcAft>
                <a:spcPts val="0"/>
              </a:spcAft>
              <a:buSzPts val="1700"/>
              <a:buChar char="■"/>
              <a:defRPr/>
            </a:lvl6pPr>
            <a:lvl7pPr indent="-336550" lvl="6" marL="3200400">
              <a:spcBef>
                <a:spcPts val="0"/>
              </a:spcBef>
              <a:spcAft>
                <a:spcPts val="0"/>
              </a:spcAft>
              <a:buSzPts val="1700"/>
              <a:buChar char="●"/>
              <a:defRPr/>
            </a:lvl7pPr>
            <a:lvl8pPr indent="-336550" lvl="7" marL="3657600">
              <a:spcBef>
                <a:spcPts val="0"/>
              </a:spcBef>
              <a:spcAft>
                <a:spcPts val="0"/>
              </a:spcAft>
              <a:buSzPts val="1700"/>
              <a:buChar char="○"/>
              <a:defRPr/>
            </a:lvl8pPr>
            <a:lvl9pPr indent="-336550" lvl="8" marL="4114800">
              <a:spcBef>
                <a:spcPts val="0"/>
              </a:spcBef>
              <a:spcAft>
                <a:spcPts val="0"/>
              </a:spcAft>
              <a:buSzPts val="1700"/>
              <a:buChar char="■"/>
              <a:defRPr/>
            </a:lvl9pPr>
          </a:lstStyle>
          <a:p/>
        </p:txBody>
      </p:sp>
      <p:sp>
        <p:nvSpPr>
          <p:cNvPr id="40" name="Google Shape;40;p9"/>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42870" y="6392869"/>
            <a:ext cx="6598800" cy="914400"/>
          </a:xfrm>
          <a:prstGeom prst="rect">
            <a:avLst/>
          </a:prstGeom>
        </p:spPr>
        <p:txBody>
          <a:bodyPr anchorCtr="0" anchor="ctr" bIns="113100" lIns="113100" spcFirstLastPara="1" rIns="113100" wrap="square" tIns="113100">
            <a:normAutofit/>
          </a:bodyPr>
          <a:lstStyle>
            <a:lvl1pPr indent="-228600" lvl="0" marL="457200">
              <a:lnSpc>
                <a:spcPct val="100000"/>
              </a:lnSpc>
              <a:spcBef>
                <a:spcPts val="0"/>
              </a:spcBef>
              <a:spcAft>
                <a:spcPts val="0"/>
              </a:spcAft>
              <a:buSzPts val="2200"/>
              <a:buNone/>
              <a:defRPr/>
            </a:lvl1pPr>
          </a:lstStyle>
          <a:p/>
        </p:txBody>
      </p:sp>
      <p:sp>
        <p:nvSpPr>
          <p:cNvPr id="43" name="Google Shape;43;p10"/>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42870" y="672482"/>
            <a:ext cx="9372600" cy="865500"/>
          </a:xfrm>
          <a:prstGeom prst="rect">
            <a:avLst/>
          </a:prstGeom>
          <a:noFill/>
          <a:ln>
            <a:noFill/>
          </a:ln>
        </p:spPr>
        <p:txBody>
          <a:bodyPr anchorCtr="0" anchor="t" bIns="113100" lIns="113100" spcFirstLastPara="1" rIns="113100" wrap="square" tIns="113100">
            <a:normAutofit/>
          </a:bodyPr>
          <a:lstStyle>
            <a:lvl1pPr lvl="0">
              <a:spcBef>
                <a:spcPts val="0"/>
              </a:spcBef>
              <a:spcAft>
                <a:spcPts val="0"/>
              </a:spcAft>
              <a:buClr>
                <a:schemeClr val="dk1"/>
              </a:buClr>
              <a:buSzPts val="3500"/>
              <a:buNone/>
              <a:defRPr sz="3500">
                <a:solidFill>
                  <a:schemeClr val="dk1"/>
                </a:solidFill>
              </a:defRPr>
            </a:lvl1pPr>
            <a:lvl2pPr lvl="1">
              <a:spcBef>
                <a:spcPts val="0"/>
              </a:spcBef>
              <a:spcAft>
                <a:spcPts val="0"/>
              </a:spcAft>
              <a:buClr>
                <a:schemeClr val="dk1"/>
              </a:buClr>
              <a:buSzPts val="3500"/>
              <a:buNone/>
              <a:defRPr sz="3500">
                <a:solidFill>
                  <a:schemeClr val="dk1"/>
                </a:solidFill>
              </a:defRPr>
            </a:lvl2pPr>
            <a:lvl3pPr lvl="2">
              <a:spcBef>
                <a:spcPts val="0"/>
              </a:spcBef>
              <a:spcAft>
                <a:spcPts val="0"/>
              </a:spcAft>
              <a:buClr>
                <a:schemeClr val="dk1"/>
              </a:buClr>
              <a:buSzPts val="3500"/>
              <a:buNone/>
              <a:defRPr sz="3500">
                <a:solidFill>
                  <a:schemeClr val="dk1"/>
                </a:solidFill>
              </a:defRPr>
            </a:lvl3pPr>
            <a:lvl4pPr lvl="3">
              <a:spcBef>
                <a:spcPts val="0"/>
              </a:spcBef>
              <a:spcAft>
                <a:spcPts val="0"/>
              </a:spcAft>
              <a:buClr>
                <a:schemeClr val="dk1"/>
              </a:buClr>
              <a:buSzPts val="3500"/>
              <a:buNone/>
              <a:defRPr sz="3500">
                <a:solidFill>
                  <a:schemeClr val="dk1"/>
                </a:solidFill>
              </a:defRPr>
            </a:lvl4pPr>
            <a:lvl5pPr lvl="4">
              <a:spcBef>
                <a:spcPts val="0"/>
              </a:spcBef>
              <a:spcAft>
                <a:spcPts val="0"/>
              </a:spcAft>
              <a:buClr>
                <a:schemeClr val="dk1"/>
              </a:buClr>
              <a:buSzPts val="3500"/>
              <a:buNone/>
              <a:defRPr sz="3500">
                <a:solidFill>
                  <a:schemeClr val="dk1"/>
                </a:solidFill>
              </a:defRPr>
            </a:lvl5pPr>
            <a:lvl6pPr lvl="5">
              <a:spcBef>
                <a:spcPts val="0"/>
              </a:spcBef>
              <a:spcAft>
                <a:spcPts val="0"/>
              </a:spcAft>
              <a:buClr>
                <a:schemeClr val="dk1"/>
              </a:buClr>
              <a:buSzPts val="3500"/>
              <a:buNone/>
              <a:defRPr sz="3500">
                <a:solidFill>
                  <a:schemeClr val="dk1"/>
                </a:solidFill>
              </a:defRPr>
            </a:lvl6pPr>
            <a:lvl7pPr lvl="6">
              <a:spcBef>
                <a:spcPts val="0"/>
              </a:spcBef>
              <a:spcAft>
                <a:spcPts val="0"/>
              </a:spcAft>
              <a:buClr>
                <a:schemeClr val="dk1"/>
              </a:buClr>
              <a:buSzPts val="3500"/>
              <a:buNone/>
              <a:defRPr sz="3500">
                <a:solidFill>
                  <a:schemeClr val="dk1"/>
                </a:solidFill>
              </a:defRPr>
            </a:lvl7pPr>
            <a:lvl8pPr lvl="7">
              <a:spcBef>
                <a:spcPts val="0"/>
              </a:spcBef>
              <a:spcAft>
                <a:spcPts val="0"/>
              </a:spcAft>
              <a:buClr>
                <a:schemeClr val="dk1"/>
              </a:buClr>
              <a:buSzPts val="3500"/>
              <a:buNone/>
              <a:defRPr sz="3500">
                <a:solidFill>
                  <a:schemeClr val="dk1"/>
                </a:solidFill>
              </a:defRPr>
            </a:lvl8pPr>
            <a:lvl9pPr lvl="8">
              <a:spcBef>
                <a:spcPts val="0"/>
              </a:spcBef>
              <a:spcAft>
                <a:spcPts val="0"/>
              </a:spcAft>
              <a:buClr>
                <a:schemeClr val="dk1"/>
              </a:buClr>
              <a:buSzPts val="3500"/>
              <a:buNone/>
              <a:defRPr sz="3500">
                <a:solidFill>
                  <a:schemeClr val="dk1"/>
                </a:solidFill>
              </a:defRPr>
            </a:lvl9pPr>
          </a:lstStyle>
          <a:p/>
        </p:txBody>
      </p:sp>
      <p:sp>
        <p:nvSpPr>
          <p:cNvPr id="7" name="Google Shape;7;p1"/>
          <p:cNvSpPr txBox="1"/>
          <p:nvPr>
            <p:ph idx="1" type="body"/>
          </p:nvPr>
        </p:nvSpPr>
        <p:spPr>
          <a:xfrm>
            <a:off x="342870" y="1741518"/>
            <a:ext cx="9372600" cy="5162700"/>
          </a:xfrm>
          <a:prstGeom prst="rect">
            <a:avLst/>
          </a:prstGeom>
          <a:noFill/>
          <a:ln>
            <a:noFill/>
          </a:ln>
        </p:spPr>
        <p:txBody>
          <a:bodyPr anchorCtr="0" anchor="t" bIns="113100" lIns="113100" spcFirstLastPara="1" rIns="113100" wrap="square" tIns="113100">
            <a:normAutofit/>
          </a:bodyPr>
          <a:lstStyle>
            <a:lvl1pPr indent="-368300" lvl="0" marL="457200">
              <a:lnSpc>
                <a:spcPct val="115000"/>
              </a:lnSpc>
              <a:spcBef>
                <a:spcPts val="0"/>
              </a:spcBef>
              <a:spcAft>
                <a:spcPts val="0"/>
              </a:spcAft>
              <a:buClr>
                <a:schemeClr val="dk2"/>
              </a:buClr>
              <a:buSzPts val="2200"/>
              <a:buChar char="●"/>
              <a:defRPr sz="2200">
                <a:solidFill>
                  <a:schemeClr val="dk2"/>
                </a:solidFill>
              </a:defRPr>
            </a:lvl1pPr>
            <a:lvl2pPr indent="-336550" lvl="1" marL="914400">
              <a:lnSpc>
                <a:spcPct val="115000"/>
              </a:lnSpc>
              <a:spcBef>
                <a:spcPts val="0"/>
              </a:spcBef>
              <a:spcAft>
                <a:spcPts val="0"/>
              </a:spcAft>
              <a:buClr>
                <a:schemeClr val="dk2"/>
              </a:buClr>
              <a:buSzPts val="1700"/>
              <a:buChar char="○"/>
              <a:defRPr sz="1700">
                <a:solidFill>
                  <a:schemeClr val="dk2"/>
                </a:solidFill>
              </a:defRPr>
            </a:lvl2pPr>
            <a:lvl3pPr indent="-336550" lvl="2" marL="1371600">
              <a:lnSpc>
                <a:spcPct val="115000"/>
              </a:lnSpc>
              <a:spcBef>
                <a:spcPts val="0"/>
              </a:spcBef>
              <a:spcAft>
                <a:spcPts val="0"/>
              </a:spcAft>
              <a:buClr>
                <a:schemeClr val="dk2"/>
              </a:buClr>
              <a:buSzPts val="1700"/>
              <a:buChar char="■"/>
              <a:defRPr sz="1700">
                <a:solidFill>
                  <a:schemeClr val="dk2"/>
                </a:solidFill>
              </a:defRPr>
            </a:lvl3pPr>
            <a:lvl4pPr indent="-336550" lvl="3" marL="1828800">
              <a:lnSpc>
                <a:spcPct val="115000"/>
              </a:lnSpc>
              <a:spcBef>
                <a:spcPts val="0"/>
              </a:spcBef>
              <a:spcAft>
                <a:spcPts val="0"/>
              </a:spcAft>
              <a:buClr>
                <a:schemeClr val="dk2"/>
              </a:buClr>
              <a:buSzPts val="1700"/>
              <a:buChar char="●"/>
              <a:defRPr sz="1700">
                <a:solidFill>
                  <a:schemeClr val="dk2"/>
                </a:solidFill>
              </a:defRPr>
            </a:lvl4pPr>
            <a:lvl5pPr indent="-336550" lvl="4" marL="2286000">
              <a:lnSpc>
                <a:spcPct val="115000"/>
              </a:lnSpc>
              <a:spcBef>
                <a:spcPts val="0"/>
              </a:spcBef>
              <a:spcAft>
                <a:spcPts val="0"/>
              </a:spcAft>
              <a:buClr>
                <a:schemeClr val="dk2"/>
              </a:buClr>
              <a:buSzPts val="1700"/>
              <a:buChar char="○"/>
              <a:defRPr sz="1700">
                <a:solidFill>
                  <a:schemeClr val="dk2"/>
                </a:solidFill>
              </a:defRPr>
            </a:lvl5pPr>
            <a:lvl6pPr indent="-336550" lvl="5" marL="2743200">
              <a:lnSpc>
                <a:spcPct val="115000"/>
              </a:lnSpc>
              <a:spcBef>
                <a:spcPts val="0"/>
              </a:spcBef>
              <a:spcAft>
                <a:spcPts val="0"/>
              </a:spcAft>
              <a:buClr>
                <a:schemeClr val="dk2"/>
              </a:buClr>
              <a:buSzPts val="1700"/>
              <a:buChar char="■"/>
              <a:defRPr sz="1700">
                <a:solidFill>
                  <a:schemeClr val="dk2"/>
                </a:solidFill>
              </a:defRPr>
            </a:lvl6pPr>
            <a:lvl7pPr indent="-336550" lvl="6" marL="3200400">
              <a:lnSpc>
                <a:spcPct val="115000"/>
              </a:lnSpc>
              <a:spcBef>
                <a:spcPts val="0"/>
              </a:spcBef>
              <a:spcAft>
                <a:spcPts val="0"/>
              </a:spcAft>
              <a:buClr>
                <a:schemeClr val="dk2"/>
              </a:buClr>
              <a:buSzPts val="1700"/>
              <a:buChar char="●"/>
              <a:defRPr sz="1700">
                <a:solidFill>
                  <a:schemeClr val="dk2"/>
                </a:solidFill>
              </a:defRPr>
            </a:lvl7pPr>
            <a:lvl8pPr indent="-336550" lvl="7" marL="3657600">
              <a:lnSpc>
                <a:spcPct val="115000"/>
              </a:lnSpc>
              <a:spcBef>
                <a:spcPts val="0"/>
              </a:spcBef>
              <a:spcAft>
                <a:spcPts val="0"/>
              </a:spcAft>
              <a:buClr>
                <a:schemeClr val="dk2"/>
              </a:buClr>
              <a:buSzPts val="1700"/>
              <a:buChar char="○"/>
              <a:defRPr sz="1700">
                <a:solidFill>
                  <a:schemeClr val="dk2"/>
                </a:solidFill>
              </a:defRPr>
            </a:lvl8pPr>
            <a:lvl9pPr indent="-336550" lvl="8" marL="4114800">
              <a:lnSpc>
                <a:spcPct val="115000"/>
              </a:lnSpc>
              <a:spcBef>
                <a:spcPts val="0"/>
              </a:spcBef>
              <a:spcAft>
                <a:spcPts val="0"/>
              </a:spcAft>
              <a:buClr>
                <a:schemeClr val="dk2"/>
              </a:buClr>
              <a:buSzPts val="1700"/>
              <a:buChar char="■"/>
              <a:defRPr sz="1700">
                <a:solidFill>
                  <a:schemeClr val="dk2"/>
                </a:solidFill>
              </a:defRPr>
            </a:lvl9pPr>
          </a:lstStyle>
          <a:p/>
        </p:txBody>
      </p:sp>
      <p:sp>
        <p:nvSpPr>
          <p:cNvPr id="8" name="Google Shape;8;p1"/>
          <p:cNvSpPr txBox="1"/>
          <p:nvPr>
            <p:ph idx="12" type="sldNum"/>
          </p:nvPr>
        </p:nvSpPr>
        <p:spPr>
          <a:xfrm>
            <a:off x="9319704" y="7046639"/>
            <a:ext cx="603600" cy="594900"/>
          </a:xfrm>
          <a:prstGeom prst="rect">
            <a:avLst/>
          </a:prstGeom>
          <a:noFill/>
          <a:ln>
            <a:noFill/>
          </a:ln>
        </p:spPr>
        <p:txBody>
          <a:bodyPr anchorCtr="0" anchor="ctr" bIns="113100" lIns="113100" spcFirstLastPara="1" rIns="113100" wrap="square" tIns="113100">
            <a:normAutofit/>
          </a:bodyPr>
          <a:lstStyle>
            <a:lvl1pPr lvl="0" algn="r">
              <a:buNone/>
              <a:defRPr sz="1200">
                <a:solidFill>
                  <a:schemeClr val="dk2"/>
                </a:solidFill>
              </a:defRPr>
            </a:lvl1pPr>
            <a:lvl2pPr lvl="1" algn="r">
              <a:buNone/>
              <a:defRPr sz="1200">
                <a:solidFill>
                  <a:schemeClr val="dk2"/>
                </a:solidFill>
              </a:defRPr>
            </a:lvl2pPr>
            <a:lvl3pPr lvl="2" algn="r">
              <a:buNone/>
              <a:defRPr sz="1200">
                <a:solidFill>
                  <a:schemeClr val="dk2"/>
                </a:solidFill>
              </a:defRPr>
            </a:lvl3pPr>
            <a:lvl4pPr lvl="3" algn="r">
              <a:buNone/>
              <a:defRPr sz="1200">
                <a:solidFill>
                  <a:schemeClr val="dk2"/>
                </a:solidFill>
              </a:defRPr>
            </a:lvl4pPr>
            <a:lvl5pPr lvl="4" algn="r">
              <a:buNone/>
              <a:defRPr sz="1200">
                <a:solidFill>
                  <a:schemeClr val="dk2"/>
                </a:solidFill>
              </a:defRPr>
            </a:lvl5pPr>
            <a:lvl6pPr lvl="5" algn="r">
              <a:buNone/>
              <a:defRPr sz="1200">
                <a:solidFill>
                  <a:schemeClr val="dk2"/>
                </a:solidFill>
              </a:defRPr>
            </a:lvl6pPr>
            <a:lvl7pPr lvl="6" algn="r">
              <a:buNone/>
              <a:defRPr sz="1200">
                <a:solidFill>
                  <a:schemeClr val="dk2"/>
                </a:solidFill>
              </a:defRPr>
            </a:lvl7pPr>
            <a:lvl8pPr lvl="7" algn="r">
              <a:buNone/>
              <a:defRPr sz="1200">
                <a:solidFill>
                  <a:schemeClr val="dk2"/>
                </a:solidFill>
              </a:defRPr>
            </a:lvl8pPr>
            <a:lvl9pPr lvl="8" algn="r">
              <a:buNone/>
              <a:defRPr sz="12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1.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1.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3" name="Shape 53"/>
        <p:cNvGrpSpPr/>
        <p:nvPr/>
      </p:nvGrpSpPr>
      <p:grpSpPr>
        <a:xfrm>
          <a:off x="0" y="0"/>
          <a:ext cx="0" cy="0"/>
          <a:chOff x="0" y="0"/>
          <a:chExt cx="0" cy="0"/>
        </a:xfrm>
      </p:grpSpPr>
      <p:graphicFrame>
        <p:nvGraphicFramePr>
          <p:cNvPr id="54" name="Google Shape;54;p13"/>
          <p:cNvGraphicFramePr/>
          <p:nvPr/>
        </p:nvGraphicFramePr>
        <p:xfrm>
          <a:off x="384550" y="404475"/>
          <a:ext cx="3000000" cy="3000000"/>
        </p:xfrm>
        <a:graphic>
          <a:graphicData uri="http://schemas.openxmlformats.org/drawingml/2006/table">
            <a:tbl>
              <a:tblPr>
                <a:noFill/>
                <a:tableStyleId>{EB7FC1A2-C44E-41A0-A61F-7A7EB74F3D97}</a:tableStyleId>
              </a:tblPr>
              <a:tblGrid>
                <a:gridCol w="4118275"/>
                <a:gridCol w="5171025"/>
              </a:tblGrid>
              <a:tr h="1140925">
                <a:tc>
                  <a:txBody>
                    <a:bodyPr/>
                    <a:lstStyle/>
                    <a:p>
                      <a:pPr indent="0" lvl="0" marL="0" rtl="0" algn="l">
                        <a:spcBef>
                          <a:spcPts val="0"/>
                        </a:spcBef>
                        <a:spcAft>
                          <a:spcPts val="0"/>
                        </a:spcAft>
                        <a:buNone/>
                      </a:pPr>
                      <a:r>
                        <a:rPr b="1" lang="en" sz="2400">
                          <a:solidFill>
                            <a:schemeClr val="dk1"/>
                          </a:solidFill>
                        </a:rPr>
                        <a:t>American Founders Month</a:t>
                      </a:r>
                      <a:endParaRPr b="1" sz="2400">
                        <a:solidFill>
                          <a:schemeClr val="dk1"/>
                        </a:solidFill>
                      </a:endParaRPr>
                    </a:p>
                  </a:txBody>
                  <a:tcPr marT="91425" marB="91425" marR="91425" marL="91425" anchor="ctr">
                    <a:lnL cap="flat" cmpd="sng" w="19050">
                      <a:solidFill>
                        <a:schemeClr val="dk1"/>
                      </a:solidFill>
                      <a:prstDash val="dash"/>
                      <a:round/>
                      <a:headEnd len="sm" w="sm" type="none"/>
                      <a:tailEnd len="sm" w="sm" type="none"/>
                    </a:lnL>
                    <a:lnR cap="flat" cmpd="sng" w="19050">
                      <a:solidFill>
                        <a:schemeClr val="dk1"/>
                      </a:solidFill>
                      <a:prstDash val="dash"/>
                      <a:round/>
                      <a:headEnd len="sm" w="sm" type="none"/>
                      <a:tailEnd len="sm" w="sm" type="none"/>
                    </a:lnR>
                    <a:lnT cap="flat" cmpd="sng" w="19050">
                      <a:solidFill>
                        <a:schemeClr val="dk1"/>
                      </a:solidFill>
                      <a:prstDash val="dash"/>
                      <a:round/>
                      <a:headEnd len="sm" w="sm" type="none"/>
                      <a:tailEnd len="sm" w="sm" type="none"/>
                    </a:lnT>
                    <a:lnB cap="flat" cmpd="sng" w="19050">
                      <a:solidFill>
                        <a:schemeClr val="dk1"/>
                      </a:solidFill>
                      <a:prstDash val="dash"/>
                      <a:round/>
                      <a:headEnd len="sm" w="sm" type="none"/>
                      <a:tailEnd len="sm" w="sm" type="none"/>
                    </a:lnB>
                  </a:tcPr>
                </a:tc>
                <a:tc>
                  <a:txBody>
                    <a:bodyPr/>
                    <a:lstStyle/>
                    <a:p>
                      <a:pPr indent="0" lvl="0" marL="0" rtl="0" algn="l">
                        <a:spcBef>
                          <a:spcPts val="0"/>
                        </a:spcBef>
                        <a:spcAft>
                          <a:spcPts val="0"/>
                        </a:spcAft>
                        <a:buNone/>
                      </a:pPr>
                      <a:r>
                        <a:rPr lang="en" sz="1500">
                          <a:solidFill>
                            <a:schemeClr val="dk1"/>
                          </a:solidFill>
                        </a:rPr>
                        <a:t>This month celebrates the Founding Fathers. These men worked together to create the documents that helped form the United States of America.</a:t>
                      </a:r>
                      <a:endParaRPr sz="1500">
                        <a:solidFill>
                          <a:schemeClr val="dk1"/>
                        </a:solidFill>
                      </a:endParaRPr>
                    </a:p>
                  </a:txBody>
                  <a:tcPr marT="91425" marB="91425" marR="91425" marL="91425" anchor="ctr">
                    <a:lnL cap="flat" cmpd="sng" w="19050">
                      <a:solidFill>
                        <a:schemeClr val="dk1"/>
                      </a:solidFill>
                      <a:prstDash val="dash"/>
                      <a:round/>
                      <a:headEnd len="sm" w="sm" type="none"/>
                      <a:tailEnd len="sm" w="sm" type="none"/>
                    </a:lnL>
                    <a:lnR cap="flat" cmpd="sng" w="19050">
                      <a:solidFill>
                        <a:schemeClr val="dk1"/>
                      </a:solidFill>
                      <a:prstDash val="dash"/>
                      <a:round/>
                      <a:headEnd len="sm" w="sm" type="none"/>
                      <a:tailEnd len="sm" w="sm" type="none"/>
                    </a:lnR>
                    <a:lnT cap="flat" cmpd="sng" w="19050">
                      <a:solidFill>
                        <a:schemeClr val="dk1"/>
                      </a:solidFill>
                      <a:prstDash val="dash"/>
                      <a:round/>
                      <a:headEnd len="sm" w="sm" type="none"/>
                      <a:tailEnd len="sm" w="sm" type="none"/>
                    </a:lnT>
                    <a:lnB cap="flat" cmpd="sng" w="19050">
                      <a:solidFill>
                        <a:schemeClr val="dk1"/>
                      </a:solidFill>
                      <a:prstDash val="dash"/>
                      <a:round/>
                      <a:headEnd len="sm" w="sm" type="none"/>
                      <a:tailEnd len="sm" w="sm" type="none"/>
                    </a:lnB>
                  </a:tcPr>
                </a:tc>
              </a:tr>
              <a:tr h="1140925">
                <a:tc>
                  <a:txBody>
                    <a:bodyPr/>
                    <a:lstStyle/>
                    <a:p>
                      <a:pPr indent="0" lvl="0" marL="0" rtl="0" algn="l">
                        <a:spcBef>
                          <a:spcPts val="0"/>
                        </a:spcBef>
                        <a:spcAft>
                          <a:spcPts val="0"/>
                        </a:spcAft>
                        <a:buNone/>
                      </a:pPr>
                      <a:r>
                        <a:rPr b="1" lang="en" sz="2400">
                          <a:solidFill>
                            <a:schemeClr val="dk1"/>
                          </a:solidFill>
                        </a:rPr>
                        <a:t>Labor Day</a:t>
                      </a:r>
                      <a:endParaRPr b="1" sz="2400">
                        <a:solidFill>
                          <a:schemeClr val="dk1"/>
                        </a:solidFill>
                      </a:endParaRPr>
                    </a:p>
                  </a:txBody>
                  <a:tcPr marT="91425" marB="91425" marR="91425" marL="91425" anchor="ctr">
                    <a:lnL cap="flat" cmpd="sng" w="19050">
                      <a:solidFill>
                        <a:schemeClr val="dk1"/>
                      </a:solidFill>
                      <a:prstDash val="dash"/>
                      <a:round/>
                      <a:headEnd len="sm" w="sm" type="none"/>
                      <a:tailEnd len="sm" w="sm" type="none"/>
                    </a:lnL>
                    <a:lnR cap="flat" cmpd="sng" w="19050">
                      <a:solidFill>
                        <a:schemeClr val="dk1"/>
                      </a:solidFill>
                      <a:prstDash val="dash"/>
                      <a:round/>
                      <a:headEnd len="sm" w="sm" type="none"/>
                      <a:tailEnd len="sm" w="sm" type="none"/>
                    </a:lnR>
                    <a:lnT cap="flat" cmpd="sng" w="19050">
                      <a:solidFill>
                        <a:schemeClr val="dk1"/>
                      </a:solidFill>
                      <a:prstDash val="dash"/>
                      <a:round/>
                      <a:headEnd len="sm" w="sm" type="none"/>
                      <a:tailEnd len="sm" w="sm" type="none"/>
                    </a:lnT>
                    <a:lnB cap="flat" cmpd="sng" w="19050">
                      <a:solidFill>
                        <a:schemeClr val="dk1"/>
                      </a:solidFill>
                      <a:prstDash val="dash"/>
                      <a:round/>
                      <a:headEnd len="sm" w="sm" type="none"/>
                      <a:tailEnd len="sm" w="sm" type="none"/>
                    </a:lnB>
                  </a:tcPr>
                </a:tc>
                <a:tc>
                  <a:txBody>
                    <a:bodyPr/>
                    <a:lstStyle/>
                    <a:p>
                      <a:pPr indent="0" lvl="0" marL="0" rtl="0" algn="l">
                        <a:spcBef>
                          <a:spcPts val="0"/>
                        </a:spcBef>
                        <a:spcAft>
                          <a:spcPts val="0"/>
                        </a:spcAft>
                        <a:buNone/>
                      </a:pPr>
                      <a:r>
                        <a:rPr lang="en" sz="1500">
                          <a:solidFill>
                            <a:schemeClr val="dk1"/>
                          </a:solidFill>
                        </a:rPr>
                        <a:t>This federal holiday honors the working class. Working class people were fighting for higher pay, shorter hours, and better conditions. Congress declared this holiday to give these people a day off for their hard work.</a:t>
                      </a:r>
                      <a:endParaRPr sz="1500">
                        <a:solidFill>
                          <a:schemeClr val="dk1"/>
                        </a:solidFill>
                      </a:endParaRPr>
                    </a:p>
                  </a:txBody>
                  <a:tcPr marT="91425" marB="91425" marR="91425" marL="91425" anchor="ctr">
                    <a:lnL cap="flat" cmpd="sng" w="19050">
                      <a:solidFill>
                        <a:schemeClr val="dk1"/>
                      </a:solidFill>
                      <a:prstDash val="dash"/>
                      <a:round/>
                      <a:headEnd len="sm" w="sm" type="none"/>
                      <a:tailEnd len="sm" w="sm" type="none"/>
                    </a:lnL>
                    <a:lnR cap="flat" cmpd="sng" w="19050">
                      <a:solidFill>
                        <a:schemeClr val="dk1"/>
                      </a:solidFill>
                      <a:prstDash val="dash"/>
                      <a:round/>
                      <a:headEnd len="sm" w="sm" type="none"/>
                      <a:tailEnd len="sm" w="sm" type="none"/>
                    </a:lnR>
                    <a:lnT cap="flat" cmpd="sng" w="19050">
                      <a:solidFill>
                        <a:schemeClr val="dk1"/>
                      </a:solidFill>
                      <a:prstDash val="dash"/>
                      <a:round/>
                      <a:headEnd len="sm" w="sm" type="none"/>
                      <a:tailEnd len="sm" w="sm" type="none"/>
                    </a:lnT>
                    <a:lnB cap="flat" cmpd="sng" w="19050">
                      <a:solidFill>
                        <a:schemeClr val="dk1"/>
                      </a:solidFill>
                      <a:prstDash val="dash"/>
                      <a:round/>
                      <a:headEnd len="sm" w="sm" type="none"/>
                      <a:tailEnd len="sm" w="sm" type="none"/>
                    </a:lnB>
                  </a:tcPr>
                </a:tc>
              </a:tr>
              <a:tr h="1140925">
                <a:tc>
                  <a:txBody>
                    <a:bodyPr/>
                    <a:lstStyle/>
                    <a:p>
                      <a:pPr indent="0" lvl="0" marL="0" rtl="0" algn="l">
                        <a:spcBef>
                          <a:spcPts val="0"/>
                        </a:spcBef>
                        <a:spcAft>
                          <a:spcPts val="0"/>
                        </a:spcAft>
                        <a:buNone/>
                      </a:pPr>
                      <a:r>
                        <a:rPr b="1" lang="en" sz="2400">
                          <a:solidFill>
                            <a:schemeClr val="dk1"/>
                          </a:solidFill>
                        </a:rPr>
                        <a:t>Patriot Day</a:t>
                      </a:r>
                      <a:endParaRPr b="1" sz="2400">
                        <a:solidFill>
                          <a:schemeClr val="dk1"/>
                        </a:solidFill>
                      </a:endParaRPr>
                    </a:p>
                  </a:txBody>
                  <a:tcPr marT="91425" marB="91425" marR="91425" marL="91425" anchor="ctr">
                    <a:lnL cap="flat" cmpd="sng" w="19050">
                      <a:solidFill>
                        <a:schemeClr val="dk1"/>
                      </a:solidFill>
                      <a:prstDash val="dash"/>
                      <a:round/>
                      <a:headEnd len="sm" w="sm" type="none"/>
                      <a:tailEnd len="sm" w="sm" type="none"/>
                    </a:lnL>
                    <a:lnR cap="flat" cmpd="sng" w="19050">
                      <a:solidFill>
                        <a:schemeClr val="dk1"/>
                      </a:solidFill>
                      <a:prstDash val="dash"/>
                      <a:round/>
                      <a:headEnd len="sm" w="sm" type="none"/>
                      <a:tailEnd len="sm" w="sm" type="none"/>
                    </a:lnR>
                    <a:lnT cap="flat" cmpd="sng" w="19050">
                      <a:solidFill>
                        <a:schemeClr val="dk1"/>
                      </a:solidFill>
                      <a:prstDash val="dash"/>
                      <a:round/>
                      <a:headEnd len="sm" w="sm" type="none"/>
                      <a:tailEnd len="sm" w="sm" type="none"/>
                    </a:lnT>
                    <a:lnB cap="flat" cmpd="sng" w="19050">
                      <a:solidFill>
                        <a:schemeClr val="dk1"/>
                      </a:solidFill>
                      <a:prstDash val="dash"/>
                      <a:round/>
                      <a:headEnd len="sm" w="sm" type="none"/>
                      <a:tailEnd len="sm" w="sm" type="none"/>
                    </a:lnB>
                  </a:tcPr>
                </a:tc>
                <a:tc>
                  <a:txBody>
                    <a:bodyPr/>
                    <a:lstStyle/>
                    <a:p>
                      <a:pPr indent="0" lvl="0" marL="0" rtl="0" algn="l">
                        <a:spcBef>
                          <a:spcPts val="0"/>
                        </a:spcBef>
                        <a:spcAft>
                          <a:spcPts val="0"/>
                        </a:spcAft>
                        <a:buNone/>
                      </a:pPr>
                      <a:r>
                        <a:rPr lang="en" sz="1500">
                          <a:solidFill>
                            <a:schemeClr val="dk1"/>
                          </a:solidFill>
                        </a:rPr>
                        <a:t>This holiday remembers the lives that were lost on 9/11 from attacks on the World Trade Center and the Pentagon.</a:t>
                      </a:r>
                      <a:endParaRPr sz="1500">
                        <a:solidFill>
                          <a:schemeClr val="dk1"/>
                        </a:solidFill>
                      </a:endParaRPr>
                    </a:p>
                  </a:txBody>
                  <a:tcPr marT="91425" marB="91425" marR="91425" marL="91425" anchor="ctr">
                    <a:lnL cap="flat" cmpd="sng" w="19050">
                      <a:solidFill>
                        <a:schemeClr val="dk1"/>
                      </a:solidFill>
                      <a:prstDash val="dash"/>
                      <a:round/>
                      <a:headEnd len="sm" w="sm" type="none"/>
                      <a:tailEnd len="sm" w="sm" type="none"/>
                    </a:lnL>
                    <a:lnR cap="flat" cmpd="sng" w="19050">
                      <a:solidFill>
                        <a:schemeClr val="dk1"/>
                      </a:solidFill>
                      <a:prstDash val="dash"/>
                      <a:round/>
                      <a:headEnd len="sm" w="sm" type="none"/>
                      <a:tailEnd len="sm" w="sm" type="none"/>
                    </a:lnR>
                    <a:lnT cap="flat" cmpd="sng" w="19050">
                      <a:solidFill>
                        <a:schemeClr val="dk1"/>
                      </a:solidFill>
                      <a:prstDash val="dash"/>
                      <a:round/>
                      <a:headEnd len="sm" w="sm" type="none"/>
                      <a:tailEnd len="sm" w="sm" type="none"/>
                    </a:lnT>
                    <a:lnB cap="flat" cmpd="sng" w="19050">
                      <a:solidFill>
                        <a:schemeClr val="dk1"/>
                      </a:solidFill>
                      <a:prstDash val="dash"/>
                      <a:round/>
                      <a:headEnd len="sm" w="sm" type="none"/>
                      <a:tailEnd len="sm" w="sm" type="none"/>
                    </a:lnB>
                  </a:tcPr>
                </a:tc>
              </a:tr>
              <a:tr h="1140925">
                <a:tc>
                  <a:txBody>
                    <a:bodyPr/>
                    <a:lstStyle/>
                    <a:p>
                      <a:pPr indent="0" lvl="0" marL="0" rtl="0" algn="l">
                        <a:spcBef>
                          <a:spcPts val="0"/>
                        </a:spcBef>
                        <a:spcAft>
                          <a:spcPts val="0"/>
                        </a:spcAft>
                        <a:buNone/>
                      </a:pPr>
                      <a:r>
                        <a:rPr b="1" lang="en" sz="2400">
                          <a:solidFill>
                            <a:schemeClr val="dk1"/>
                          </a:solidFill>
                        </a:rPr>
                        <a:t>Constitution Day</a:t>
                      </a:r>
                      <a:endParaRPr b="1" sz="2400">
                        <a:solidFill>
                          <a:schemeClr val="dk1"/>
                        </a:solidFill>
                      </a:endParaRPr>
                    </a:p>
                  </a:txBody>
                  <a:tcPr marT="91425" marB="91425" marR="91425" marL="91425" anchor="ctr">
                    <a:lnL cap="flat" cmpd="sng" w="19050">
                      <a:solidFill>
                        <a:schemeClr val="dk1"/>
                      </a:solidFill>
                      <a:prstDash val="dash"/>
                      <a:round/>
                      <a:headEnd len="sm" w="sm" type="none"/>
                      <a:tailEnd len="sm" w="sm" type="none"/>
                    </a:lnL>
                    <a:lnR cap="flat" cmpd="sng" w="19050">
                      <a:solidFill>
                        <a:schemeClr val="dk1"/>
                      </a:solidFill>
                      <a:prstDash val="dash"/>
                      <a:round/>
                      <a:headEnd len="sm" w="sm" type="none"/>
                      <a:tailEnd len="sm" w="sm" type="none"/>
                    </a:lnR>
                    <a:lnT cap="flat" cmpd="sng" w="19050">
                      <a:solidFill>
                        <a:schemeClr val="dk1"/>
                      </a:solidFill>
                      <a:prstDash val="dash"/>
                      <a:round/>
                      <a:headEnd len="sm" w="sm" type="none"/>
                      <a:tailEnd len="sm" w="sm" type="none"/>
                    </a:lnT>
                    <a:lnB cap="flat" cmpd="sng" w="19050">
                      <a:solidFill>
                        <a:schemeClr val="dk1"/>
                      </a:solidFill>
                      <a:prstDash val="dash"/>
                      <a:round/>
                      <a:headEnd len="sm" w="sm" type="none"/>
                      <a:tailEnd len="sm" w="sm" type="none"/>
                    </a:lnB>
                  </a:tcPr>
                </a:tc>
                <a:tc>
                  <a:txBody>
                    <a:bodyPr/>
                    <a:lstStyle/>
                    <a:p>
                      <a:pPr indent="0" lvl="0" marL="0" rtl="0" algn="l">
                        <a:spcBef>
                          <a:spcPts val="0"/>
                        </a:spcBef>
                        <a:spcAft>
                          <a:spcPts val="0"/>
                        </a:spcAft>
                        <a:buNone/>
                      </a:pPr>
                      <a:r>
                        <a:rPr lang="en" sz="1500">
                          <a:solidFill>
                            <a:schemeClr val="dk1"/>
                          </a:solidFill>
                        </a:rPr>
                        <a:t>This day is for the document that is the supreme law of the land. It outlines the rules and laws for the United States.</a:t>
                      </a:r>
                      <a:endParaRPr sz="1500">
                        <a:solidFill>
                          <a:schemeClr val="dk1"/>
                        </a:solidFill>
                      </a:endParaRPr>
                    </a:p>
                  </a:txBody>
                  <a:tcPr marT="91425" marB="91425" marR="91425" marL="91425" anchor="ctr">
                    <a:lnL cap="flat" cmpd="sng" w="19050">
                      <a:solidFill>
                        <a:schemeClr val="dk1"/>
                      </a:solidFill>
                      <a:prstDash val="dash"/>
                      <a:round/>
                      <a:headEnd len="sm" w="sm" type="none"/>
                      <a:tailEnd len="sm" w="sm" type="none"/>
                    </a:lnL>
                    <a:lnR cap="flat" cmpd="sng" w="19050">
                      <a:solidFill>
                        <a:schemeClr val="dk1"/>
                      </a:solidFill>
                      <a:prstDash val="dash"/>
                      <a:round/>
                      <a:headEnd len="sm" w="sm" type="none"/>
                      <a:tailEnd len="sm" w="sm" type="none"/>
                    </a:lnR>
                    <a:lnT cap="flat" cmpd="sng" w="19050">
                      <a:solidFill>
                        <a:schemeClr val="dk1"/>
                      </a:solidFill>
                      <a:prstDash val="dash"/>
                      <a:round/>
                      <a:headEnd len="sm" w="sm" type="none"/>
                      <a:tailEnd len="sm" w="sm" type="none"/>
                    </a:lnT>
                    <a:lnB cap="flat" cmpd="sng" w="19050">
                      <a:solidFill>
                        <a:schemeClr val="dk1"/>
                      </a:solidFill>
                      <a:prstDash val="dash"/>
                      <a:round/>
                      <a:headEnd len="sm" w="sm" type="none"/>
                      <a:tailEnd len="sm" w="sm" type="none"/>
                    </a:lnB>
                  </a:tcPr>
                </a:tc>
              </a:tr>
              <a:tr h="1140925">
                <a:tc>
                  <a:txBody>
                    <a:bodyPr/>
                    <a:lstStyle/>
                    <a:p>
                      <a:pPr indent="0" lvl="0" marL="0" rtl="0" algn="l">
                        <a:spcBef>
                          <a:spcPts val="0"/>
                        </a:spcBef>
                        <a:spcAft>
                          <a:spcPts val="0"/>
                        </a:spcAft>
                        <a:buNone/>
                      </a:pPr>
                      <a:r>
                        <a:rPr b="1" lang="en" sz="2400">
                          <a:solidFill>
                            <a:schemeClr val="dk1"/>
                          </a:solidFill>
                        </a:rPr>
                        <a:t>Celebrate Freedom Week</a:t>
                      </a:r>
                      <a:endParaRPr b="1" sz="2400">
                        <a:solidFill>
                          <a:schemeClr val="dk1"/>
                        </a:solidFill>
                      </a:endParaRPr>
                    </a:p>
                  </a:txBody>
                  <a:tcPr marT="91425" marB="91425" marR="91425" marL="91425" anchor="ctr">
                    <a:lnL cap="flat" cmpd="sng" w="19050">
                      <a:solidFill>
                        <a:schemeClr val="dk1"/>
                      </a:solidFill>
                      <a:prstDash val="dash"/>
                      <a:round/>
                      <a:headEnd len="sm" w="sm" type="none"/>
                      <a:tailEnd len="sm" w="sm" type="none"/>
                    </a:lnL>
                    <a:lnR cap="flat" cmpd="sng" w="19050">
                      <a:solidFill>
                        <a:schemeClr val="dk1"/>
                      </a:solidFill>
                      <a:prstDash val="dash"/>
                      <a:round/>
                      <a:headEnd len="sm" w="sm" type="none"/>
                      <a:tailEnd len="sm" w="sm" type="none"/>
                    </a:lnR>
                    <a:lnT cap="flat" cmpd="sng" w="19050">
                      <a:solidFill>
                        <a:schemeClr val="dk1"/>
                      </a:solidFill>
                      <a:prstDash val="dash"/>
                      <a:round/>
                      <a:headEnd len="sm" w="sm" type="none"/>
                      <a:tailEnd len="sm" w="sm" type="none"/>
                    </a:lnT>
                    <a:lnB cap="flat" cmpd="sng" w="19050">
                      <a:solidFill>
                        <a:schemeClr val="dk1"/>
                      </a:solidFill>
                      <a:prstDash val="dash"/>
                      <a:round/>
                      <a:headEnd len="sm" w="sm" type="none"/>
                      <a:tailEnd len="sm" w="sm" type="none"/>
                    </a:lnB>
                  </a:tcPr>
                </a:tc>
                <a:tc>
                  <a:txBody>
                    <a:bodyPr/>
                    <a:lstStyle/>
                    <a:p>
                      <a:pPr indent="0" lvl="0" marL="0" rtl="0" algn="l">
                        <a:spcBef>
                          <a:spcPts val="0"/>
                        </a:spcBef>
                        <a:spcAft>
                          <a:spcPts val="0"/>
                        </a:spcAft>
                        <a:buNone/>
                      </a:pPr>
                      <a:r>
                        <a:rPr lang="en" sz="1500">
                          <a:solidFill>
                            <a:schemeClr val="dk1"/>
                          </a:solidFill>
                        </a:rPr>
                        <a:t>This week remembers when the United States gained freedom from Great Britain. The week also teaches about the Declaration of Independence.</a:t>
                      </a:r>
                      <a:endParaRPr sz="1500">
                        <a:solidFill>
                          <a:schemeClr val="dk1"/>
                        </a:solidFill>
                      </a:endParaRPr>
                    </a:p>
                  </a:txBody>
                  <a:tcPr marT="91425" marB="91425" marR="91425" marL="91425" anchor="ctr">
                    <a:lnL cap="flat" cmpd="sng" w="19050">
                      <a:solidFill>
                        <a:schemeClr val="dk1"/>
                      </a:solidFill>
                      <a:prstDash val="dash"/>
                      <a:round/>
                      <a:headEnd len="sm" w="sm" type="none"/>
                      <a:tailEnd len="sm" w="sm" type="none"/>
                    </a:lnL>
                    <a:lnR cap="flat" cmpd="sng" w="19050">
                      <a:solidFill>
                        <a:schemeClr val="dk1"/>
                      </a:solidFill>
                      <a:prstDash val="dash"/>
                      <a:round/>
                      <a:headEnd len="sm" w="sm" type="none"/>
                      <a:tailEnd len="sm" w="sm" type="none"/>
                    </a:lnR>
                    <a:lnT cap="flat" cmpd="sng" w="19050">
                      <a:solidFill>
                        <a:schemeClr val="dk1"/>
                      </a:solidFill>
                      <a:prstDash val="dash"/>
                      <a:round/>
                      <a:headEnd len="sm" w="sm" type="none"/>
                      <a:tailEnd len="sm" w="sm" type="none"/>
                    </a:lnT>
                    <a:lnB cap="flat" cmpd="sng" w="19050">
                      <a:solidFill>
                        <a:schemeClr val="dk1"/>
                      </a:solidFill>
                      <a:prstDash val="dash"/>
                      <a:round/>
                      <a:headEnd len="sm" w="sm" type="none"/>
                      <a:tailEnd len="sm" w="sm" type="none"/>
                    </a:lnB>
                  </a:tcPr>
                </a:tc>
              </a:tr>
              <a:tr h="1140925">
                <a:tc>
                  <a:txBody>
                    <a:bodyPr/>
                    <a:lstStyle/>
                    <a:p>
                      <a:pPr indent="0" lvl="0" marL="0" rtl="0" algn="l">
                        <a:spcBef>
                          <a:spcPts val="0"/>
                        </a:spcBef>
                        <a:spcAft>
                          <a:spcPts val="0"/>
                        </a:spcAft>
                        <a:buNone/>
                      </a:pPr>
                      <a:r>
                        <a:rPr b="1" lang="en" sz="2400">
                          <a:solidFill>
                            <a:schemeClr val="dk1"/>
                          </a:solidFill>
                        </a:rPr>
                        <a:t>Hispanic Heritage Month</a:t>
                      </a:r>
                      <a:endParaRPr b="1" sz="2400">
                        <a:solidFill>
                          <a:schemeClr val="dk1"/>
                        </a:solidFill>
                      </a:endParaRPr>
                    </a:p>
                  </a:txBody>
                  <a:tcPr marT="91425" marB="91425" marR="91425" marL="91425" anchor="ctr">
                    <a:lnL cap="flat" cmpd="sng" w="19050">
                      <a:solidFill>
                        <a:schemeClr val="dk1"/>
                      </a:solidFill>
                      <a:prstDash val="dash"/>
                      <a:round/>
                      <a:headEnd len="sm" w="sm" type="none"/>
                      <a:tailEnd len="sm" w="sm" type="none"/>
                    </a:lnL>
                    <a:lnR cap="flat" cmpd="sng" w="19050">
                      <a:solidFill>
                        <a:schemeClr val="dk1"/>
                      </a:solidFill>
                      <a:prstDash val="dash"/>
                      <a:round/>
                      <a:headEnd len="sm" w="sm" type="none"/>
                      <a:tailEnd len="sm" w="sm" type="none"/>
                    </a:lnR>
                    <a:lnT cap="flat" cmpd="sng" w="19050">
                      <a:solidFill>
                        <a:schemeClr val="dk1"/>
                      </a:solidFill>
                      <a:prstDash val="dash"/>
                      <a:round/>
                      <a:headEnd len="sm" w="sm" type="none"/>
                      <a:tailEnd len="sm" w="sm" type="none"/>
                    </a:lnT>
                    <a:lnB cap="flat" cmpd="sng" w="19050">
                      <a:solidFill>
                        <a:schemeClr val="dk1"/>
                      </a:solidFill>
                      <a:prstDash val="dash"/>
                      <a:round/>
                      <a:headEnd len="sm" w="sm" type="none"/>
                      <a:tailEnd len="sm" w="sm" type="none"/>
                    </a:lnB>
                  </a:tcPr>
                </a:tc>
                <a:tc>
                  <a:txBody>
                    <a:bodyPr/>
                    <a:lstStyle/>
                    <a:p>
                      <a:pPr indent="0" lvl="0" marL="0" rtl="0" algn="l">
                        <a:spcBef>
                          <a:spcPts val="0"/>
                        </a:spcBef>
                        <a:spcAft>
                          <a:spcPts val="0"/>
                        </a:spcAft>
                        <a:buNone/>
                      </a:pPr>
                      <a:r>
                        <a:rPr lang="en" sz="1500">
                          <a:solidFill>
                            <a:schemeClr val="dk1"/>
                          </a:solidFill>
                        </a:rPr>
                        <a:t>This month celebrates Hispanic American culture in the United States. We celebrate the Hispanic culture, including art, music, literature, cuisine, and holidays, during this month.</a:t>
                      </a:r>
                      <a:endParaRPr sz="1500">
                        <a:solidFill>
                          <a:schemeClr val="dk1"/>
                        </a:solidFill>
                      </a:endParaRPr>
                    </a:p>
                  </a:txBody>
                  <a:tcPr marT="91425" marB="91425" marR="91425" marL="91425" anchor="ctr">
                    <a:lnL cap="flat" cmpd="sng" w="19050">
                      <a:solidFill>
                        <a:schemeClr val="dk1"/>
                      </a:solidFill>
                      <a:prstDash val="dash"/>
                      <a:round/>
                      <a:headEnd len="sm" w="sm" type="none"/>
                      <a:tailEnd len="sm" w="sm" type="none"/>
                    </a:lnL>
                    <a:lnR cap="flat" cmpd="sng" w="19050">
                      <a:solidFill>
                        <a:schemeClr val="dk1"/>
                      </a:solidFill>
                      <a:prstDash val="dash"/>
                      <a:round/>
                      <a:headEnd len="sm" w="sm" type="none"/>
                      <a:tailEnd len="sm" w="sm" type="none"/>
                    </a:lnR>
                    <a:lnT cap="flat" cmpd="sng" w="19050">
                      <a:solidFill>
                        <a:schemeClr val="dk1"/>
                      </a:solidFill>
                      <a:prstDash val="dash"/>
                      <a:round/>
                      <a:headEnd len="sm" w="sm" type="none"/>
                      <a:tailEnd len="sm" w="sm" type="none"/>
                    </a:lnT>
                    <a:lnB cap="flat" cmpd="sng" w="19050">
                      <a:solidFill>
                        <a:schemeClr val="dk1"/>
                      </a:solidFill>
                      <a:prstDash val="dash"/>
                      <a:round/>
                      <a:headEnd len="sm" w="sm" type="none"/>
                      <a:tailEnd len="sm" w="sm" type="none"/>
                    </a:lnB>
                  </a:tcPr>
                </a:tc>
              </a:tr>
            </a:tbl>
          </a:graphicData>
        </a:graphic>
      </p:graphicFrame>
      <p:pic>
        <p:nvPicPr>
          <p:cNvPr id="55" name="Google Shape;55;p13"/>
          <p:cNvPicPr preferRelativeResize="0"/>
          <p:nvPr/>
        </p:nvPicPr>
        <p:blipFill>
          <a:blip r:embed="rId3">
            <a:alphaModFix/>
          </a:blip>
          <a:stretch>
            <a:fillRect/>
          </a:stretch>
        </p:blipFill>
        <p:spPr>
          <a:xfrm>
            <a:off x="9143065" y="7406375"/>
            <a:ext cx="771810" cy="296850"/>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9" name="Shape 59"/>
        <p:cNvGrpSpPr/>
        <p:nvPr/>
      </p:nvGrpSpPr>
      <p:grpSpPr>
        <a:xfrm>
          <a:off x="0" y="0"/>
          <a:ext cx="0" cy="0"/>
          <a:chOff x="0" y="0"/>
          <a:chExt cx="0" cy="0"/>
        </a:xfrm>
      </p:grpSpPr>
      <p:graphicFrame>
        <p:nvGraphicFramePr>
          <p:cNvPr id="60" name="Google Shape;60;p14"/>
          <p:cNvGraphicFramePr/>
          <p:nvPr/>
        </p:nvGraphicFramePr>
        <p:xfrm>
          <a:off x="392650" y="375900"/>
          <a:ext cx="3000000" cy="3000000"/>
        </p:xfrm>
        <a:graphic>
          <a:graphicData uri="http://schemas.openxmlformats.org/drawingml/2006/table">
            <a:tbl>
              <a:tblPr>
                <a:noFill/>
                <a:tableStyleId>{EB7FC1A2-C44E-41A0-A61F-7A7EB74F3D97}</a:tableStyleId>
              </a:tblPr>
              <a:tblGrid>
                <a:gridCol w="4256225"/>
                <a:gridCol w="5033075"/>
              </a:tblGrid>
              <a:tr h="1140925">
                <a:tc>
                  <a:txBody>
                    <a:bodyPr/>
                    <a:lstStyle/>
                    <a:p>
                      <a:pPr indent="0" lvl="0" marL="0" rtl="0" algn="l">
                        <a:spcBef>
                          <a:spcPts val="0"/>
                        </a:spcBef>
                        <a:spcAft>
                          <a:spcPts val="0"/>
                        </a:spcAft>
                        <a:buNone/>
                      </a:pPr>
                      <a:r>
                        <a:rPr b="1" lang="en" sz="2400">
                          <a:solidFill>
                            <a:schemeClr val="dk1"/>
                          </a:solidFill>
                        </a:rPr>
                        <a:t>Election Day</a:t>
                      </a:r>
                      <a:endParaRPr b="1" sz="2400">
                        <a:solidFill>
                          <a:schemeClr val="dk1"/>
                        </a:solidFill>
                      </a:endParaRPr>
                    </a:p>
                  </a:txBody>
                  <a:tcPr marT="91425" marB="91425" marR="91425" marL="91425" anchor="ctr">
                    <a:lnL cap="flat" cmpd="sng" w="19050">
                      <a:solidFill>
                        <a:schemeClr val="dk1"/>
                      </a:solidFill>
                      <a:prstDash val="dash"/>
                      <a:round/>
                      <a:headEnd len="sm" w="sm" type="none"/>
                      <a:tailEnd len="sm" w="sm" type="none"/>
                    </a:lnL>
                    <a:lnR cap="flat" cmpd="sng" w="19050">
                      <a:solidFill>
                        <a:schemeClr val="dk1"/>
                      </a:solidFill>
                      <a:prstDash val="dash"/>
                      <a:round/>
                      <a:headEnd len="sm" w="sm" type="none"/>
                      <a:tailEnd len="sm" w="sm" type="none"/>
                    </a:lnR>
                    <a:lnT cap="flat" cmpd="sng" w="19050">
                      <a:solidFill>
                        <a:schemeClr val="dk1"/>
                      </a:solidFill>
                      <a:prstDash val="dash"/>
                      <a:round/>
                      <a:headEnd len="sm" w="sm" type="none"/>
                      <a:tailEnd len="sm" w="sm" type="none"/>
                    </a:lnT>
                    <a:lnB cap="flat" cmpd="sng" w="19050">
                      <a:solidFill>
                        <a:schemeClr val="dk1"/>
                      </a:solidFill>
                      <a:prstDash val="dash"/>
                      <a:round/>
                      <a:headEnd len="sm" w="sm" type="none"/>
                      <a:tailEnd len="sm" w="sm" type="none"/>
                    </a:lnB>
                  </a:tcPr>
                </a:tc>
                <a:tc>
                  <a:txBody>
                    <a:bodyPr/>
                    <a:lstStyle/>
                    <a:p>
                      <a:pPr indent="0" lvl="0" marL="0" rtl="0" algn="l">
                        <a:spcBef>
                          <a:spcPts val="0"/>
                        </a:spcBef>
                        <a:spcAft>
                          <a:spcPts val="0"/>
                        </a:spcAft>
                        <a:buNone/>
                      </a:pPr>
                      <a:r>
                        <a:rPr lang="en" sz="1500">
                          <a:solidFill>
                            <a:schemeClr val="dk1"/>
                          </a:solidFill>
                        </a:rPr>
                        <a:t>This day is when citizens in the United States go to vote. Federal workers can take time off work to vote on this day. Citizens vote for many different government </a:t>
                      </a:r>
                      <a:r>
                        <a:rPr lang="en" sz="1500">
                          <a:solidFill>
                            <a:schemeClr val="dk1"/>
                          </a:solidFill>
                        </a:rPr>
                        <a:t>positions.</a:t>
                      </a:r>
                      <a:endParaRPr sz="1500">
                        <a:solidFill>
                          <a:schemeClr val="dk1"/>
                        </a:solidFill>
                      </a:endParaRPr>
                    </a:p>
                  </a:txBody>
                  <a:tcPr marT="91425" marB="91425" marR="91425" marL="91425" anchor="ctr">
                    <a:lnL cap="flat" cmpd="sng" w="19050">
                      <a:solidFill>
                        <a:schemeClr val="dk1"/>
                      </a:solidFill>
                      <a:prstDash val="dash"/>
                      <a:round/>
                      <a:headEnd len="sm" w="sm" type="none"/>
                      <a:tailEnd len="sm" w="sm" type="none"/>
                    </a:lnL>
                    <a:lnR cap="flat" cmpd="sng" w="19050">
                      <a:solidFill>
                        <a:schemeClr val="dk1"/>
                      </a:solidFill>
                      <a:prstDash val="dash"/>
                      <a:round/>
                      <a:headEnd len="sm" w="sm" type="none"/>
                      <a:tailEnd len="sm" w="sm" type="none"/>
                    </a:lnR>
                    <a:lnT cap="flat" cmpd="sng" w="19050">
                      <a:solidFill>
                        <a:schemeClr val="dk1"/>
                      </a:solidFill>
                      <a:prstDash val="dash"/>
                      <a:round/>
                      <a:headEnd len="sm" w="sm" type="none"/>
                      <a:tailEnd len="sm" w="sm" type="none"/>
                    </a:lnT>
                    <a:lnB cap="flat" cmpd="sng" w="19050">
                      <a:solidFill>
                        <a:schemeClr val="dk1"/>
                      </a:solidFill>
                      <a:prstDash val="dash"/>
                      <a:round/>
                      <a:headEnd len="sm" w="sm" type="none"/>
                      <a:tailEnd len="sm" w="sm" type="none"/>
                    </a:lnB>
                  </a:tcPr>
                </a:tc>
              </a:tr>
              <a:tr h="1140925">
                <a:tc>
                  <a:txBody>
                    <a:bodyPr/>
                    <a:lstStyle/>
                    <a:p>
                      <a:pPr indent="0" lvl="0" marL="0" rtl="0" algn="l">
                        <a:spcBef>
                          <a:spcPts val="0"/>
                        </a:spcBef>
                        <a:spcAft>
                          <a:spcPts val="0"/>
                        </a:spcAft>
                        <a:buNone/>
                      </a:pPr>
                      <a:r>
                        <a:rPr b="1" lang="en" sz="2400">
                          <a:solidFill>
                            <a:schemeClr val="dk1"/>
                          </a:solidFill>
                        </a:rPr>
                        <a:t>Victims of Communism Day</a:t>
                      </a:r>
                      <a:endParaRPr b="1" sz="2400">
                        <a:solidFill>
                          <a:schemeClr val="dk1"/>
                        </a:solidFill>
                      </a:endParaRPr>
                    </a:p>
                  </a:txBody>
                  <a:tcPr marT="91425" marB="91425" marR="91425" marL="91425" anchor="ctr">
                    <a:lnL cap="flat" cmpd="sng" w="19050">
                      <a:solidFill>
                        <a:schemeClr val="dk1"/>
                      </a:solidFill>
                      <a:prstDash val="dash"/>
                      <a:round/>
                      <a:headEnd len="sm" w="sm" type="none"/>
                      <a:tailEnd len="sm" w="sm" type="none"/>
                    </a:lnL>
                    <a:lnR cap="flat" cmpd="sng" w="19050">
                      <a:solidFill>
                        <a:schemeClr val="dk1"/>
                      </a:solidFill>
                      <a:prstDash val="dash"/>
                      <a:round/>
                      <a:headEnd len="sm" w="sm" type="none"/>
                      <a:tailEnd len="sm" w="sm" type="none"/>
                    </a:lnR>
                    <a:lnT cap="flat" cmpd="sng" w="19050">
                      <a:solidFill>
                        <a:schemeClr val="dk1"/>
                      </a:solidFill>
                      <a:prstDash val="dash"/>
                      <a:round/>
                      <a:headEnd len="sm" w="sm" type="none"/>
                      <a:tailEnd len="sm" w="sm" type="none"/>
                    </a:lnT>
                    <a:lnB cap="flat" cmpd="sng" w="19050">
                      <a:solidFill>
                        <a:schemeClr val="dk1"/>
                      </a:solidFill>
                      <a:prstDash val="dash"/>
                      <a:round/>
                      <a:headEnd len="sm" w="sm" type="none"/>
                      <a:tailEnd len="sm" w="sm" type="none"/>
                    </a:lnB>
                  </a:tcPr>
                </a:tc>
                <a:tc>
                  <a:txBody>
                    <a:bodyPr/>
                    <a:lstStyle/>
                    <a:p>
                      <a:pPr indent="0" lvl="0" marL="0" rtl="0" algn="l">
                        <a:spcBef>
                          <a:spcPts val="0"/>
                        </a:spcBef>
                        <a:spcAft>
                          <a:spcPts val="0"/>
                        </a:spcAft>
                        <a:buNone/>
                      </a:pPr>
                      <a:r>
                        <a:rPr lang="en" sz="1500">
                          <a:solidFill>
                            <a:schemeClr val="dk1"/>
                          </a:solidFill>
                        </a:rPr>
                        <a:t>This day recognizes people who have lost their lives or suffered because of communism. This means their government is controlling them and they do not have many freedoms.</a:t>
                      </a:r>
                      <a:endParaRPr sz="1500">
                        <a:solidFill>
                          <a:schemeClr val="dk1"/>
                        </a:solidFill>
                      </a:endParaRPr>
                    </a:p>
                  </a:txBody>
                  <a:tcPr marT="91425" marB="91425" marR="91425" marL="91425" anchor="ctr">
                    <a:lnL cap="flat" cmpd="sng" w="19050">
                      <a:solidFill>
                        <a:schemeClr val="dk1"/>
                      </a:solidFill>
                      <a:prstDash val="dash"/>
                      <a:round/>
                      <a:headEnd len="sm" w="sm" type="none"/>
                      <a:tailEnd len="sm" w="sm" type="none"/>
                    </a:lnL>
                    <a:lnR cap="flat" cmpd="sng" w="19050">
                      <a:solidFill>
                        <a:schemeClr val="dk1"/>
                      </a:solidFill>
                      <a:prstDash val="dash"/>
                      <a:round/>
                      <a:headEnd len="sm" w="sm" type="none"/>
                      <a:tailEnd len="sm" w="sm" type="none"/>
                    </a:lnR>
                    <a:lnT cap="flat" cmpd="sng" w="19050">
                      <a:solidFill>
                        <a:schemeClr val="dk1"/>
                      </a:solidFill>
                      <a:prstDash val="dash"/>
                      <a:round/>
                      <a:headEnd len="sm" w="sm" type="none"/>
                      <a:tailEnd len="sm" w="sm" type="none"/>
                    </a:lnT>
                    <a:lnB cap="flat" cmpd="sng" w="19050">
                      <a:solidFill>
                        <a:schemeClr val="dk1"/>
                      </a:solidFill>
                      <a:prstDash val="dash"/>
                      <a:round/>
                      <a:headEnd len="sm" w="sm" type="none"/>
                      <a:tailEnd len="sm" w="sm" type="none"/>
                    </a:lnB>
                  </a:tcPr>
                </a:tc>
              </a:tr>
              <a:tr h="1140925">
                <a:tc>
                  <a:txBody>
                    <a:bodyPr/>
                    <a:lstStyle/>
                    <a:p>
                      <a:pPr indent="0" lvl="0" marL="0" rtl="0" algn="l">
                        <a:spcBef>
                          <a:spcPts val="0"/>
                        </a:spcBef>
                        <a:spcAft>
                          <a:spcPts val="0"/>
                        </a:spcAft>
                        <a:buNone/>
                      </a:pPr>
                      <a:r>
                        <a:rPr b="1" lang="en" sz="2400">
                          <a:solidFill>
                            <a:schemeClr val="dk1"/>
                          </a:solidFill>
                        </a:rPr>
                        <a:t>Holocaust Education Week</a:t>
                      </a:r>
                      <a:endParaRPr b="1" sz="2400">
                        <a:solidFill>
                          <a:schemeClr val="dk1"/>
                        </a:solidFill>
                      </a:endParaRPr>
                    </a:p>
                  </a:txBody>
                  <a:tcPr marT="91425" marB="91425" marR="91425" marL="91425" anchor="ctr">
                    <a:lnL cap="flat" cmpd="sng" w="19050">
                      <a:solidFill>
                        <a:schemeClr val="dk1"/>
                      </a:solidFill>
                      <a:prstDash val="dash"/>
                      <a:round/>
                      <a:headEnd len="sm" w="sm" type="none"/>
                      <a:tailEnd len="sm" w="sm" type="none"/>
                    </a:lnL>
                    <a:lnR cap="flat" cmpd="sng" w="19050">
                      <a:solidFill>
                        <a:schemeClr val="dk1"/>
                      </a:solidFill>
                      <a:prstDash val="dash"/>
                      <a:round/>
                      <a:headEnd len="sm" w="sm" type="none"/>
                      <a:tailEnd len="sm" w="sm" type="none"/>
                    </a:lnR>
                    <a:lnT cap="flat" cmpd="sng" w="19050">
                      <a:solidFill>
                        <a:schemeClr val="dk1"/>
                      </a:solidFill>
                      <a:prstDash val="dash"/>
                      <a:round/>
                      <a:headEnd len="sm" w="sm" type="none"/>
                      <a:tailEnd len="sm" w="sm" type="none"/>
                    </a:lnT>
                    <a:lnB cap="flat" cmpd="sng" w="19050">
                      <a:solidFill>
                        <a:schemeClr val="dk1"/>
                      </a:solidFill>
                      <a:prstDash val="dash"/>
                      <a:round/>
                      <a:headEnd len="sm" w="sm" type="none"/>
                      <a:tailEnd len="sm" w="sm" type="none"/>
                    </a:lnB>
                  </a:tcPr>
                </a:tc>
                <a:tc>
                  <a:txBody>
                    <a:bodyPr/>
                    <a:lstStyle/>
                    <a:p>
                      <a:pPr indent="0" lvl="0" marL="0" rtl="0" algn="l">
                        <a:spcBef>
                          <a:spcPts val="0"/>
                        </a:spcBef>
                        <a:spcAft>
                          <a:spcPts val="0"/>
                        </a:spcAft>
                        <a:buNone/>
                      </a:pPr>
                      <a:r>
                        <a:rPr lang="en" sz="1500">
                          <a:solidFill>
                            <a:schemeClr val="dk1"/>
                          </a:solidFill>
                        </a:rPr>
                        <a:t>This week teaches about Jewish people and the struggles they went through during World War II. The week educates people about the dangers they faced from Adolf Hitler and his military which resulted in 6 million killed.</a:t>
                      </a:r>
                      <a:endParaRPr sz="1500">
                        <a:solidFill>
                          <a:schemeClr val="dk1"/>
                        </a:solidFill>
                      </a:endParaRPr>
                    </a:p>
                  </a:txBody>
                  <a:tcPr marT="91425" marB="91425" marR="91425" marL="91425" anchor="ctr">
                    <a:lnL cap="flat" cmpd="sng" w="19050">
                      <a:solidFill>
                        <a:schemeClr val="dk1"/>
                      </a:solidFill>
                      <a:prstDash val="dash"/>
                      <a:round/>
                      <a:headEnd len="sm" w="sm" type="none"/>
                      <a:tailEnd len="sm" w="sm" type="none"/>
                    </a:lnL>
                    <a:lnR cap="flat" cmpd="sng" w="19050">
                      <a:solidFill>
                        <a:schemeClr val="dk1"/>
                      </a:solidFill>
                      <a:prstDash val="dash"/>
                      <a:round/>
                      <a:headEnd len="sm" w="sm" type="none"/>
                      <a:tailEnd len="sm" w="sm" type="none"/>
                    </a:lnR>
                    <a:lnT cap="flat" cmpd="sng" w="19050">
                      <a:solidFill>
                        <a:schemeClr val="dk1"/>
                      </a:solidFill>
                      <a:prstDash val="dash"/>
                      <a:round/>
                      <a:headEnd len="sm" w="sm" type="none"/>
                      <a:tailEnd len="sm" w="sm" type="none"/>
                    </a:lnT>
                    <a:lnB cap="flat" cmpd="sng" w="19050">
                      <a:solidFill>
                        <a:schemeClr val="dk1"/>
                      </a:solidFill>
                      <a:prstDash val="dash"/>
                      <a:round/>
                      <a:headEnd len="sm" w="sm" type="none"/>
                      <a:tailEnd len="sm" w="sm" type="none"/>
                    </a:lnB>
                  </a:tcPr>
                </a:tc>
              </a:tr>
              <a:tr h="1140925">
                <a:tc>
                  <a:txBody>
                    <a:bodyPr/>
                    <a:lstStyle/>
                    <a:p>
                      <a:pPr indent="0" lvl="0" marL="0" rtl="0" algn="l">
                        <a:spcBef>
                          <a:spcPts val="0"/>
                        </a:spcBef>
                        <a:spcAft>
                          <a:spcPts val="0"/>
                        </a:spcAft>
                        <a:buNone/>
                      </a:pPr>
                      <a:r>
                        <a:rPr b="1" lang="en" sz="2400">
                          <a:solidFill>
                            <a:schemeClr val="dk1"/>
                          </a:solidFill>
                        </a:rPr>
                        <a:t>Veterans</a:t>
                      </a:r>
                      <a:r>
                        <a:rPr b="1" lang="en" sz="2400">
                          <a:solidFill>
                            <a:schemeClr val="dk1"/>
                          </a:solidFill>
                        </a:rPr>
                        <a:t> Day</a:t>
                      </a:r>
                      <a:endParaRPr b="1" sz="2400">
                        <a:solidFill>
                          <a:schemeClr val="dk1"/>
                        </a:solidFill>
                      </a:endParaRPr>
                    </a:p>
                  </a:txBody>
                  <a:tcPr marT="91425" marB="91425" marR="91425" marL="91425" anchor="ctr">
                    <a:lnL cap="flat" cmpd="sng" w="19050">
                      <a:solidFill>
                        <a:schemeClr val="dk1"/>
                      </a:solidFill>
                      <a:prstDash val="dash"/>
                      <a:round/>
                      <a:headEnd len="sm" w="sm" type="none"/>
                      <a:tailEnd len="sm" w="sm" type="none"/>
                    </a:lnL>
                    <a:lnR cap="flat" cmpd="sng" w="19050">
                      <a:solidFill>
                        <a:schemeClr val="dk1"/>
                      </a:solidFill>
                      <a:prstDash val="dash"/>
                      <a:round/>
                      <a:headEnd len="sm" w="sm" type="none"/>
                      <a:tailEnd len="sm" w="sm" type="none"/>
                    </a:lnR>
                    <a:lnT cap="flat" cmpd="sng" w="19050">
                      <a:solidFill>
                        <a:schemeClr val="dk1"/>
                      </a:solidFill>
                      <a:prstDash val="dash"/>
                      <a:round/>
                      <a:headEnd len="sm" w="sm" type="none"/>
                      <a:tailEnd len="sm" w="sm" type="none"/>
                    </a:lnT>
                    <a:lnB cap="flat" cmpd="sng" w="19050">
                      <a:solidFill>
                        <a:schemeClr val="dk1"/>
                      </a:solidFill>
                      <a:prstDash val="dash"/>
                      <a:round/>
                      <a:headEnd len="sm" w="sm" type="none"/>
                      <a:tailEnd len="sm" w="sm" type="none"/>
                    </a:lnB>
                  </a:tcPr>
                </a:tc>
                <a:tc>
                  <a:txBody>
                    <a:bodyPr/>
                    <a:lstStyle/>
                    <a:p>
                      <a:pPr indent="0" lvl="0" marL="0" rtl="0" algn="l">
                        <a:spcBef>
                          <a:spcPts val="0"/>
                        </a:spcBef>
                        <a:spcAft>
                          <a:spcPts val="0"/>
                        </a:spcAft>
                        <a:buNone/>
                      </a:pPr>
                      <a:r>
                        <a:rPr lang="en" sz="1500">
                          <a:solidFill>
                            <a:schemeClr val="dk1"/>
                          </a:solidFill>
                        </a:rPr>
                        <a:t>This federal holiday honors any citizen who is or has served in the United States military. These people may be alive or have passed away. This day recognizes their bravery and courage.</a:t>
                      </a:r>
                      <a:endParaRPr sz="1500">
                        <a:solidFill>
                          <a:schemeClr val="dk1"/>
                        </a:solidFill>
                      </a:endParaRPr>
                    </a:p>
                  </a:txBody>
                  <a:tcPr marT="91425" marB="91425" marR="91425" marL="91425" anchor="ctr">
                    <a:lnL cap="flat" cmpd="sng" w="19050">
                      <a:solidFill>
                        <a:schemeClr val="dk1"/>
                      </a:solidFill>
                      <a:prstDash val="dash"/>
                      <a:round/>
                      <a:headEnd len="sm" w="sm" type="none"/>
                      <a:tailEnd len="sm" w="sm" type="none"/>
                    </a:lnL>
                    <a:lnR cap="flat" cmpd="sng" w="19050">
                      <a:solidFill>
                        <a:schemeClr val="dk1"/>
                      </a:solidFill>
                      <a:prstDash val="dash"/>
                      <a:round/>
                      <a:headEnd len="sm" w="sm" type="none"/>
                      <a:tailEnd len="sm" w="sm" type="none"/>
                    </a:lnR>
                    <a:lnT cap="flat" cmpd="sng" w="19050">
                      <a:solidFill>
                        <a:schemeClr val="dk1"/>
                      </a:solidFill>
                      <a:prstDash val="dash"/>
                      <a:round/>
                      <a:headEnd len="sm" w="sm" type="none"/>
                      <a:tailEnd len="sm" w="sm" type="none"/>
                    </a:lnT>
                    <a:lnB cap="flat" cmpd="sng" w="19050">
                      <a:solidFill>
                        <a:schemeClr val="dk1"/>
                      </a:solidFill>
                      <a:prstDash val="dash"/>
                      <a:round/>
                      <a:headEnd len="sm" w="sm" type="none"/>
                      <a:tailEnd len="sm" w="sm" type="none"/>
                    </a:lnB>
                  </a:tcPr>
                </a:tc>
              </a:tr>
              <a:tr h="1140925">
                <a:tc>
                  <a:txBody>
                    <a:bodyPr/>
                    <a:lstStyle/>
                    <a:p>
                      <a:pPr indent="0" lvl="0" marL="0" rtl="0" algn="l">
                        <a:spcBef>
                          <a:spcPts val="0"/>
                        </a:spcBef>
                        <a:spcAft>
                          <a:spcPts val="0"/>
                        </a:spcAft>
                        <a:buNone/>
                      </a:pPr>
                      <a:r>
                        <a:rPr b="1" lang="en" sz="2400">
                          <a:solidFill>
                            <a:schemeClr val="dk1"/>
                          </a:solidFill>
                        </a:rPr>
                        <a:t>Thanksgiving Day</a:t>
                      </a:r>
                      <a:endParaRPr b="1" sz="2400">
                        <a:solidFill>
                          <a:schemeClr val="dk1"/>
                        </a:solidFill>
                      </a:endParaRPr>
                    </a:p>
                  </a:txBody>
                  <a:tcPr marT="91425" marB="91425" marR="91425" marL="91425" anchor="ctr">
                    <a:lnL cap="flat" cmpd="sng" w="19050">
                      <a:solidFill>
                        <a:schemeClr val="dk1"/>
                      </a:solidFill>
                      <a:prstDash val="dash"/>
                      <a:round/>
                      <a:headEnd len="sm" w="sm" type="none"/>
                      <a:tailEnd len="sm" w="sm" type="none"/>
                    </a:lnL>
                    <a:lnR cap="flat" cmpd="sng" w="19050">
                      <a:solidFill>
                        <a:schemeClr val="dk1"/>
                      </a:solidFill>
                      <a:prstDash val="dash"/>
                      <a:round/>
                      <a:headEnd len="sm" w="sm" type="none"/>
                      <a:tailEnd len="sm" w="sm" type="none"/>
                    </a:lnR>
                    <a:lnT cap="flat" cmpd="sng" w="19050">
                      <a:solidFill>
                        <a:schemeClr val="dk1"/>
                      </a:solidFill>
                      <a:prstDash val="dash"/>
                      <a:round/>
                      <a:headEnd len="sm" w="sm" type="none"/>
                      <a:tailEnd len="sm" w="sm" type="none"/>
                    </a:lnT>
                    <a:lnB cap="flat" cmpd="sng" w="19050">
                      <a:solidFill>
                        <a:schemeClr val="dk1"/>
                      </a:solidFill>
                      <a:prstDash val="dash"/>
                      <a:round/>
                      <a:headEnd len="sm" w="sm" type="none"/>
                      <a:tailEnd len="sm" w="sm" type="none"/>
                    </a:lnB>
                  </a:tcPr>
                </a:tc>
                <a:tc>
                  <a:txBody>
                    <a:bodyPr/>
                    <a:lstStyle/>
                    <a:p>
                      <a:pPr indent="0" lvl="0" marL="0" rtl="0" algn="l">
                        <a:spcBef>
                          <a:spcPts val="0"/>
                        </a:spcBef>
                        <a:spcAft>
                          <a:spcPts val="0"/>
                        </a:spcAft>
                        <a:buClr>
                          <a:schemeClr val="dk1"/>
                        </a:buClr>
                        <a:buSzPts val="1100"/>
                        <a:buFont typeface="Arial"/>
                        <a:buNone/>
                      </a:pPr>
                      <a:r>
                        <a:rPr lang="en" sz="1500">
                          <a:solidFill>
                            <a:schemeClr val="dk1"/>
                          </a:solidFill>
                        </a:rPr>
                        <a:t>This holiday celebrates gratitude and being thankful. Early explorers and settlers, like the Pilgrims, held these events to honor a strong harvest or special occasion. Today, many people still have feasts with their families.</a:t>
                      </a:r>
                      <a:endParaRPr sz="1500">
                        <a:solidFill>
                          <a:schemeClr val="dk1"/>
                        </a:solidFill>
                      </a:endParaRPr>
                    </a:p>
                  </a:txBody>
                  <a:tcPr marT="91425" marB="91425" marR="91425" marL="91425" anchor="ctr">
                    <a:lnL cap="flat" cmpd="sng" w="19050">
                      <a:solidFill>
                        <a:schemeClr val="dk1"/>
                      </a:solidFill>
                      <a:prstDash val="dash"/>
                      <a:round/>
                      <a:headEnd len="sm" w="sm" type="none"/>
                      <a:tailEnd len="sm" w="sm" type="none"/>
                    </a:lnL>
                    <a:lnR cap="flat" cmpd="sng" w="19050">
                      <a:solidFill>
                        <a:schemeClr val="dk1"/>
                      </a:solidFill>
                      <a:prstDash val="dash"/>
                      <a:round/>
                      <a:headEnd len="sm" w="sm" type="none"/>
                      <a:tailEnd len="sm" w="sm" type="none"/>
                    </a:lnR>
                    <a:lnT cap="flat" cmpd="sng" w="19050">
                      <a:solidFill>
                        <a:schemeClr val="dk1"/>
                      </a:solidFill>
                      <a:prstDash val="dash"/>
                      <a:round/>
                      <a:headEnd len="sm" w="sm" type="none"/>
                      <a:tailEnd len="sm" w="sm" type="none"/>
                    </a:lnT>
                    <a:lnB cap="flat" cmpd="sng" w="19050">
                      <a:solidFill>
                        <a:schemeClr val="dk1"/>
                      </a:solidFill>
                      <a:prstDash val="dash"/>
                      <a:round/>
                      <a:headEnd len="sm" w="sm" type="none"/>
                      <a:tailEnd len="sm" w="sm" type="none"/>
                    </a:lnB>
                  </a:tcPr>
                </a:tc>
              </a:tr>
              <a:tr h="1140925">
                <a:tc>
                  <a:txBody>
                    <a:bodyPr/>
                    <a:lstStyle/>
                    <a:p>
                      <a:pPr indent="0" lvl="0" marL="0" rtl="0" algn="l">
                        <a:spcBef>
                          <a:spcPts val="0"/>
                        </a:spcBef>
                        <a:spcAft>
                          <a:spcPts val="0"/>
                        </a:spcAft>
                        <a:buNone/>
                      </a:pPr>
                      <a:r>
                        <a:rPr b="1" lang="en" sz="2400">
                          <a:solidFill>
                            <a:schemeClr val="dk1"/>
                          </a:solidFill>
                        </a:rPr>
                        <a:t>Bill of Rights Day</a:t>
                      </a:r>
                      <a:endParaRPr b="1" sz="2400">
                        <a:solidFill>
                          <a:schemeClr val="dk1"/>
                        </a:solidFill>
                      </a:endParaRPr>
                    </a:p>
                  </a:txBody>
                  <a:tcPr marT="91425" marB="91425" marR="91425" marL="91425" anchor="ctr">
                    <a:lnL cap="flat" cmpd="sng" w="19050">
                      <a:solidFill>
                        <a:schemeClr val="dk1"/>
                      </a:solidFill>
                      <a:prstDash val="dash"/>
                      <a:round/>
                      <a:headEnd len="sm" w="sm" type="none"/>
                      <a:tailEnd len="sm" w="sm" type="none"/>
                    </a:lnL>
                    <a:lnR cap="flat" cmpd="sng" w="19050">
                      <a:solidFill>
                        <a:schemeClr val="dk1"/>
                      </a:solidFill>
                      <a:prstDash val="dash"/>
                      <a:round/>
                      <a:headEnd len="sm" w="sm" type="none"/>
                      <a:tailEnd len="sm" w="sm" type="none"/>
                    </a:lnR>
                    <a:lnT cap="flat" cmpd="sng" w="19050">
                      <a:solidFill>
                        <a:schemeClr val="dk1"/>
                      </a:solidFill>
                      <a:prstDash val="dash"/>
                      <a:round/>
                      <a:headEnd len="sm" w="sm" type="none"/>
                      <a:tailEnd len="sm" w="sm" type="none"/>
                    </a:lnT>
                    <a:lnB cap="flat" cmpd="sng" w="19050">
                      <a:solidFill>
                        <a:schemeClr val="dk1"/>
                      </a:solidFill>
                      <a:prstDash val="dash"/>
                      <a:round/>
                      <a:headEnd len="sm" w="sm" type="none"/>
                      <a:tailEnd len="sm" w="sm" type="none"/>
                    </a:lnB>
                  </a:tcPr>
                </a:tc>
                <a:tc>
                  <a:txBody>
                    <a:bodyPr/>
                    <a:lstStyle/>
                    <a:p>
                      <a:pPr indent="0" lvl="0" marL="0" rtl="0" algn="l">
                        <a:spcBef>
                          <a:spcPts val="0"/>
                        </a:spcBef>
                        <a:spcAft>
                          <a:spcPts val="0"/>
                        </a:spcAft>
                        <a:buNone/>
                      </a:pPr>
                      <a:r>
                        <a:rPr lang="en" sz="1500">
                          <a:solidFill>
                            <a:schemeClr val="dk1"/>
                          </a:solidFill>
                        </a:rPr>
                        <a:t>This day recognizes the first ten amendments to the United States Constitution. This document protects some of the most important rights and freedoms for American citizens.</a:t>
                      </a:r>
                      <a:endParaRPr sz="1500">
                        <a:solidFill>
                          <a:schemeClr val="dk1"/>
                        </a:solidFill>
                      </a:endParaRPr>
                    </a:p>
                  </a:txBody>
                  <a:tcPr marT="91425" marB="91425" marR="91425" marL="91425" anchor="ctr">
                    <a:lnL cap="flat" cmpd="sng" w="19050">
                      <a:solidFill>
                        <a:schemeClr val="dk1"/>
                      </a:solidFill>
                      <a:prstDash val="dash"/>
                      <a:round/>
                      <a:headEnd len="sm" w="sm" type="none"/>
                      <a:tailEnd len="sm" w="sm" type="none"/>
                    </a:lnL>
                    <a:lnR cap="flat" cmpd="sng" w="19050">
                      <a:solidFill>
                        <a:schemeClr val="dk1"/>
                      </a:solidFill>
                      <a:prstDash val="dash"/>
                      <a:round/>
                      <a:headEnd len="sm" w="sm" type="none"/>
                      <a:tailEnd len="sm" w="sm" type="none"/>
                    </a:lnR>
                    <a:lnT cap="flat" cmpd="sng" w="19050">
                      <a:solidFill>
                        <a:schemeClr val="dk1"/>
                      </a:solidFill>
                      <a:prstDash val="dash"/>
                      <a:round/>
                      <a:headEnd len="sm" w="sm" type="none"/>
                      <a:tailEnd len="sm" w="sm" type="none"/>
                    </a:lnT>
                    <a:lnB cap="flat" cmpd="sng" w="19050">
                      <a:solidFill>
                        <a:schemeClr val="dk1"/>
                      </a:solidFill>
                      <a:prstDash val="dash"/>
                      <a:round/>
                      <a:headEnd len="sm" w="sm" type="none"/>
                      <a:tailEnd len="sm" w="sm" type="none"/>
                    </a:lnB>
                  </a:tcPr>
                </a:tc>
              </a:tr>
            </a:tbl>
          </a:graphicData>
        </a:graphic>
      </p:graphicFrame>
      <p:pic>
        <p:nvPicPr>
          <p:cNvPr id="61" name="Google Shape;61;p14"/>
          <p:cNvPicPr preferRelativeResize="0"/>
          <p:nvPr/>
        </p:nvPicPr>
        <p:blipFill>
          <a:blip r:embed="rId3">
            <a:alphaModFix/>
          </a:blip>
          <a:stretch>
            <a:fillRect/>
          </a:stretch>
        </p:blipFill>
        <p:spPr>
          <a:xfrm>
            <a:off x="9143065" y="7406375"/>
            <a:ext cx="771810" cy="296850"/>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5" name="Shape 65"/>
        <p:cNvGrpSpPr/>
        <p:nvPr/>
      </p:nvGrpSpPr>
      <p:grpSpPr>
        <a:xfrm>
          <a:off x="0" y="0"/>
          <a:ext cx="0" cy="0"/>
          <a:chOff x="0" y="0"/>
          <a:chExt cx="0" cy="0"/>
        </a:xfrm>
      </p:grpSpPr>
      <p:graphicFrame>
        <p:nvGraphicFramePr>
          <p:cNvPr id="66" name="Google Shape;66;p15"/>
          <p:cNvGraphicFramePr/>
          <p:nvPr/>
        </p:nvGraphicFramePr>
        <p:xfrm>
          <a:off x="392650" y="528300"/>
          <a:ext cx="3000000" cy="3000000"/>
        </p:xfrm>
        <a:graphic>
          <a:graphicData uri="http://schemas.openxmlformats.org/drawingml/2006/table">
            <a:tbl>
              <a:tblPr>
                <a:noFill/>
                <a:tableStyleId>{EB7FC1A2-C44E-41A0-A61F-7A7EB74F3D97}</a:tableStyleId>
              </a:tblPr>
              <a:tblGrid>
                <a:gridCol w="4401275"/>
                <a:gridCol w="4888025"/>
              </a:tblGrid>
              <a:tr h="1140925">
                <a:tc>
                  <a:txBody>
                    <a:bodyPr/>
                    <a:lstStyle/>
                    <a:p>
                      <a:pPr indent="0" lvl="0" marL="0" rtl="0" algn="l">
                        <a:spcBef>
                          <a:spcPts val="0"/>
                        </a:spcBef>
                        <a:spcAft>
                          <a:spcPts val="0"/>
                        </a:spcAft>
                        <a:buNone/>
                      </a:pPr>
                      <a:r>
                        <a:rPr b="1" lang="en" sz="2400">
                          <a:solidFill>
                            <a:schemeClr val="dk1"/>
                          </a:solidFill>
                        </a:rPr>
                        <a:t>Martin Luther King Jr. Day</a:t>
                      </a:r>
                      <a:endParaRPr b="1" sz="2400">
                        <a:solidFill>
                          <a:schemeClr val="dk1"/>
                        </a:solidFill>
                      </a:endParaRPr>
                    </a:p>
                  </a:txBody>
                  <a:tcPr marT="91425" marB="91425" marR="91425" marL="91425" anchor="ctr">
                    <a:lnL cap="flat" cmpd="sng" w="19050">
                      <a:solidFill>
                        <a:schemeClr val="dk1"/>
                      </a:solidFill>
                      <a:prstDash val="dash"/>
                      <a:round/>
                      <a:headEnd len="sm" w="sm" type="none"/>
                      <a:tailEnd len="sm" w="sm" type="none"/>
                    </a:lnL>
                    <a:lnR cap="flat" cmpd="sng" w="19050">
                      <a:solidFill>
                        <a:schemeClr val="dk1"/>
                      </a:solidFill>
                      <a:prstDash val="dash"/>
                      <a:round/>
                      <a:headEnd len="sm" w="sm" type="none"/>
                      <a:tailEnd len="sm" w="sm" type="none"/>
                    </a:lnR>
                    <a:lnT cap="flat" cmpd="sng" w="19050">
                      <a:solidFill>
                        <a:schemeClr val="dk1"/>
                      </a:solidFill>
                      <a:prstDash val="dash"/>
                      <a:round/>
                      <a:headEnd len="sm" w="sm" type="none"/>
                      <a:tailEnd len="sm" w="sm" type="none"/>
                    </a:lnT>
                    <a:lnB cap="flat" cmpd="sng" w="19050">
                      <a:solidFill>
                        <a:schemeClr val="dk1"/>
                      </a:solidFill>
                      <a:prstDash val="dash"/>
                      <a:round/>
                      <a:headEnd len="sm" w="sm" type="none"/>
                      <a:tailEnd len="sm" w="sm" type="none"/>
                    </a:lnB>
                  </a:tcPr>
                </a:tc>
                <a:tc>
                  <a:txBody>
                    <a:bodyPr/>
                    <a:lstStyle/>
                    <a:p>
                      <a:pPr indent="0" lvl="0" marL="0" rtl="0" algn="l">
                        <a:spcBef>
                          <a:spcPts val="0"/>
                        </a:spcBef>
                        <a:spcAft>
                          <a:spcPts val="0"/>
                        </a:spcAft>
                        <a:buNone/>
                      </a:pPr>
                      <a:r>
                        <a:rPr lang="en" sz="1500">
                          <a:solidFill>
                            <a:schemeClr val="dk1"/>
                          </a:solidFill>
                        </a:rPr>
                        <a:t>This federal holiday remembers a brave civil rights leader. He protested for fair treatment of all people, no matter the color of their skin. This day encourages people to go out and volunteer and serve their community.</a:t>
                      </a:r>
                      <a:endParaRPr sz="1500">
                        <a:solidFill>
                          <a:schemeClr val="dk1"/>
                        </a:solidFill>
                      </a:endParaRPr>
                    </a:p>
                  </a:txBody>
                  <a:tcPr marT="91425" marB="91425" marR="91425" marL="91425" anchor="ctr">
                    <a:lnL cap="flat" cmpd="sng" w="19050">
                      <a:solidFill>
                        <a:schemeClr val="dk1"/>
                      </a:solidFill>
                      <a:prstDash val="dash"/>
                      <a:round/>
                      <a:headEnd len="sm" w="sm" type="none"/>
                      <a:tailEnd len="sm" w="sm" type="none"/>
                    </a:lnL>
                    <a:lnR cap="flat" cmpd="sng" w="19050">
                      <a:solidFill>
                        <a:schemeClr val="dk1"/>
                      </a:solidFill>
                      <a:prstDash val="dash"/>
                      <a:round/>
                      <a:headEnd len="sm" w="sm" type="none"/>
                      <a:tailEnd len="sm" w="sm" type="none"/>
                    </a:lnR>
                    <a:lnT cap="flat" cmpd="sng" w="19050">
                      <a:solidFill>
                        <a:schemeClr val="dk1"/>
                      </a:solidFill>
                      <a:prstDash val="dash"/>
                      <a:round/>
                      <a:headEnd len="sm" w="sm" type="none"/>
                      <a:tailEnd len="sm" w="sm" type="none"/>
                    </a:lnT>
                    <a:lnB cap="flat" cmpd="sng" w="19050">
                      <a:solidFill>
                        <a:schemeClr val="dk1"/>
                      </a:solidFill>
                      <a:prstDash val="dash"/>
                      <a:round/>
                      <a:headEnd len="sm" w="sm" type="none"/>
                      <a:tailEnd len="sm" w="sm" type="none"/>
                    </a:lnB>
                  </a:tcPr>
                </a:tc>
              </a:tr>
              <a:tr h="1140925">
                <a:tc>
                  <a:txBody>
                    <a:bodyPr/>
                    <a:lstStyle/>
                    <a:p>
                      <a:pPr indent="0" lvl="0" marL="0" rtl="0" algn="l">
                        <a:spcBef>
                          <a:spcPts val="0"/>
                        </a:spcBef>
                        <a:spcAft>
                          <a:spcPts val="0"/>
                        </a:spcAft>
                        <a:buNone/>
                      </a:pPr>
                      <a:r>
                        <a:rPr b="1" lang="en" sz="2400">
                          <a:solidFill>
                            <a:schemeClr val="dk1"/>
                          </a:solidFill>
                        </a:rPr>
                        <a:t>Black History Month</a:t>
                      </a:r>
                      <a:endParaRPr b="1" sz="2400">
                        <a:solidFill>
                          <a:schemeClr val="dk1"/>
                        </a:solidFill>
                      </a:endParaRPr>
                    </a:p>
                  </a:txBody>
                  <a:tcPr marT="91425" marB="91425" marR="91425" marL="91425" anchor="ctr">
                    <a:lnL cap="flat" cmpd="sng" w="19050">
                      <a:solidFill>
                        <a:schemeClr val="dk1"/>
                      </a:solidFill>
                      <a:prstDash val="dash"/>
                      <a:round/>
                      <a:headEnd len="sm" w="sm" type="none"/>
                      <a:tailEnd len="sm" w="sm" type="none"/>
                    </a:lnL>
                    <a:lnR cap="flat" cmpd="sng" w="19050">
                      <a:solidFill>
                        <a:schemeClr val="dk1"/>
                      </a:solidFill>
                      <a:prstDash val="dash"/>
                      <a:round/>
                      <a:headEnd len="sm" w="sm" type="none"/>
                      <a:tailEnd len="sm" w="sm" type="none"/>
                    </a:lnR>
                    <a:lnT cap="flat" cmpd="sng" w="19050">
                      <a:solidFill>
                        <a:schemeClr val="dk1"/>
                      </a:solidFill>
                      <a:prstDash val="dash"/>
                      <a:round/>
                      <a:headEnd len="sm" w="sm" type="none"/>
                      <a:tailEnd len="sm" w="sm" type="none"/>
                    </a:lnT>
                    <a:lnB cap="flat" cmpd="sng" w="19050">
                      <a:solidFill>
                        <a:schemeClr val="dk1"/>
                      </a:solidFill>
                      <a:prstDash val="dash"/>
                      <a:round/>
                      <a:headEnd len="sm" w="sm" type="none"/>
                      <a:tailEnd len="sm" w="sm" type="none"/>
                    </a:lnB>
                  </a:tcPr>
                </a:tc>
                <a:tc>
                  <a:txBody>
                    <a:bodyPr/>
                    <a:lstStyle/>
                    <a:p>
                      <a:pPr indent="0" lvl="0" marL="0" rtl="0" algn="l">
                        <a:spcBef>
                          <a:spcPts val="0"/>
                        </a:spcBef>
                        <a:spcAft>
                          <a:spcPts val="0"/>
                        </a:spcAft>
                        <a:buNone/>
                      </a:pPr>
                      <a:r>
                        <a:rPr lang="en" sz="1500">
                          <a:solidFill>
                            <a:schemeClr val="dk1"/>
                          </a:solidFill>
                        </a:rPr>
                        <a:t>This month celebrates Black men and women in the United States. In the past, these citizens were not given the same rights as others. Today, we recognize the important work Black men and women have done in our country.</a:t>
                      </a:r>
                      <a:endParaRPr sz="1500">
                        <a:solidFill>
                          <a:schemeClr val="dk1"/>
                        </a:solidFill>
                      </a:endParaRPr>
                    </a:p>
                  </a:txBody>
                  <a:tcPr marT="91425" marB="91425" marR="91425" marL="91425" anchor="ctr">
                    <a:lnL cap="flat" cmpd="sng" w="19050">
                      <a:solidFill>
                        <a:schemeClr val="dk1"/>
                      </a:solidFill>
                      <a:prstDash val="dash"/>
                      <a:round/>
                      <a:headEnd len="sm" w="sm" type="none"/>
                      <a:tailEnd len="sm" w="sm" type="none"/>
                    </a:lnL>
                    <a:lnR cap="flat" cmpd="sng" w="19050">
                      <a:solidFill>
                        <a:schemeClr val="dk1"/>
                      </a:solidFill>
                      <a:prstDash val="dash"/>
                      <a:round/>
                      <a:headEnd len="sm" w="sm" type="none"/>
                      <a:tailEnd len="sm" w="sm" type="none"/>
                    </a:lnR>
                    <a:lnT cap="flat" cmpd="sng" w="19050">
                      <a:solidFill>
                        <a:schemeClr val="dk1"/>
                      </a:solidFill>
                      <a:prstDash val="dash"/>
                      <a:round/>
                      <a:headEnd len="sm" w="sm" type="none"/>
                      <a:tailEnd len="sm" w="sm" type="none"/>
                    </a:lnT>
                    <a:lnB cap="flat" cmpd="sng" w="19050">
                      <a:solidFill>
                        <a:schemeClr val="dk1"/>
                      </a:solidFill>
                      <a:prstDash val="dash"/>
                      <a:round/>
                      <a:headEnd len="sm" w="sm" type="none"/>
                      <a:tailEnd len="sm" w="sm" type="none"/>
                    </a:lnB>
                  </a:tcPr>
                </a:tc>
              </a:tr>
              <a:tr h="1140925">
                <a:tc>
                  <a:txBody>
                    <a:bodyPr/>
                    <a:lstStyle/>
                    <a:p>
                      <a:pPr indent="0" lvl="0" marL="0" rtl="0" algn="l">
                        <a:spcBef>
                          <a:spcPts val="0"/>
                        </a:spcBef>
                        <a:spcAft>
                          <a:spcPts val="0"/>
                        </a:spcAft>
                        <a:buNone/>
                      </a:pPr>
                      <a:r>
                        <a:rPr b="1" lang="en" sz="2400">
                          <a:solidFill>
                            <a:schemeClr val="dk1"/>
                          </a:solidFill>
                        </a:rPr>
                        <a:t>Women’s History Month</a:t>
                      </a:r>
                      <a:endParaRPr b="1" sz="2400">
                        <a:solidFill>
                          <a:schemeClr val="dk1"/>
                        </a:solidFill>
                      </a:endParaRPr>
                    </a:p>
                  </a:txBody>
                  <a:tcPr marT="91425" marB="91425" marR="91425" marL="91425" anchor="ctr">
                    <a:lnL cap="flat" cmpd="sng" w="19050">
                      <a:solidFill>
                        <a:schemeClr val="dk1"/>
                      </a:solidFill>
                      <a:prstDash val="dash"/>
                      <a:round/>
                      <a:headEnd len="sm" w="sm" type="none"/>
                      <a:tailEnd len="sm" w="sm" type="none"/>
                    </a:lnL>
                    <a:lnR cap="flat" cmpd="sng" w="19050">
                      <a:solidFill>
                        <a:schemeClr val="dk1"/>
                      </a:solidFill>
                      <a:prstDash val="dash"/>
                      <a:round/>
                      <a:headEnd len="sm" w="sm" type="none"/>
                      <a:tailEnd len="sm" w="sm" type="none"/>
                    </a:lnR>
                    <a:lnT cap="flat" cmpd="sng" w="19050">
                      <a:solidFill>
                        <a:schemeClr val="dk1"/>
                      </a:solidFill>
                      <a:prstDash val="dash"/>
                      <a:round/>
                      <a:headEnd len="sm" w="sm" type="none"/>
                      <a:tailEnd len="sm" w="sm" type="none"/>
                    </a:lnT>
                    <a:lnB cap="flat" cmpd="sng" w="19050">
                      <a:solidFill>
                        <a:schemeClr val="dk1"/>
                      </a:solidFill>
                      <a:prstDash val="dash"/>
                      <a:round/>
                      <a:headEnd len="sm" w="sm" type="none"/>
                      <a:tailEnd len="sm" w="sm" type="none"/>
                    </a:lnB>
                  </a:tcPr>
                </a:tc>
                <a:tc>
                  <a:txBody>
                    <a:bodyPr/>
                    <a:lstStyle/>
                    <a:p>
                      <a:pPr indent="0" lvl="0" marL="0" rtl="0" algn="l">
                        <a:spcBef>
                          <a:spcPts val="0"/>
                        </a:spcBef>
                        <a:spcAft>
                          <a:spcPts val="0"/>
                        </a:spcAft>
                        <a:buNone/>
                      </a:pPr>
                      <a:r>
                        <a:rPr lang="en" sz="1500">
                          <a:solidFill>
                            <a:schemeClr val="dk1"/>
                          </a:solidFill>
                        </a:rPr>
                        <a:t>Women did not always have the same rights as men. This month celebrates women in history who influenced others. Today, we remember those women who worked to gain equal treatment as men.</a:t>
                      </a:r>
                      <a:endParaRPr sz="1500">
                        <a:solidFill>
                          <a:schemeClr val="dk1"/>
                        </a:solidFill>
                      </a:endParaRPr>
                    </a:p>
                  </a:txBody>
                  <a:tcPr marT="91425" marB="91425" marR="91425" marL="91425" anchor="ctr">
                    <a:lnL cap="flat" cmpd="sng" w="19050">
                      <a:solidFill>
                        <a:schemeClr val="dk1"/>
                      </a:solidFill>
                      <a:prstDash val="dash"/>
                      <a:round/>
                      <a:headEnd len="sm" w="sm" type="none"/>
                      <a:tailEnd len="sm" w="sm" type="none"/>
                    </a:lnL>
                    <a:lnR cap="flat" cmpd="sng" w="19050">
                      <a:solidFill>
                        <a:schemeClr val="dk1"/>
                      </a:solidFill>
                      <a:prstDash val="dash"/>
                      <a:round/>
                      <a:headEnd len="sm" w="sm" type="none"/>
                      <a:tailEnd len="sm" w="sm" type="none"/>
                    </a:lnR>
                    <a:lnT cap="flat" cmpd="sng" w="19050">
                      <a:solidFill>
                        <a:schemeClr val="dk1"/>
                      </a:solidFill>
                      <a:prstDash val="dash"/>
                      <a:round/>
                      <a:headEnd len="sm" w="sm" type="none"/>
                      <a:tailEnd len="sm" w="sm" type="none"/>
                    </a:lnT>
                    <a:lnB cap="flat" cmpd="sng" w="19050">
                      <a:solidFill>
                        <a:schemeClr val="dk1"/>
                      </a:solidFill>
                      <a:prstDash val="dash"/>
                      <a:round/>
                      <a:headEnd len="sm" w="sm" type="none"/>
                      <a:tailEnd len="sm" w="sm" type="none"/>
                    </a:lnB>
                  </a:tcPr>
                </a:tc>
              </a:tr>
              <a:tr h="1140925">
                <a:tc>
                  <a:txBody>
                    <a:bodyPr/>
                    <a:lstStyle/>
                    <a:p>
                      <a:pPr indent="0" lvl="0" marL="0" rtl="0" algn="l">
                        <a:spcBef>
                          <a:spcPts val="0"/>
                        </a:spcBef>
                        <a:spcAft>
                          <a:spcPts val="0"/>
                        </a:spcAft>
                        <a:buNone/>
                      </a:pPr>
                      <a:r>
                        <a:rPr b="1" lang="en" sz="2400">
                          <a:solidFill>
                            <a:schemeClr val="dk1"/>
                          </a:solidFill>
                        </a:rPr>
                        <a:t>Medal of Honor Day</a:t>
                      </a:r>
                      <a:endParaRPr b="1" sz="2400">
                        <a:solidFill>
                          <a:schemeClr val="dk1"/>
                        </a:solidFill>
                      </a:endParaRPr>
                    </a:p>
                  </a:txBody>
                  <a:tcPr marT="91425" marB="91425" marR="91425" marL="91425" anchor="ctr">
                    <a:lnL cap="flat" cmpd="sng" w="19050">
                      <a:solidFill>
                        <a:schemeClr val="dk1"/>
                      </a:solidFill>
                      <a:prstDash val="dash"/>
                      <a:round/>
                      <a:headEnd len="sm" w="sm" type="none"/>
                      <a:tailEnd len="sm" w="sm" type="none"/>
                    </a:lnL>
                    <a:lnR cap="flat" cmpd="sng" w="19050">
                      <a:solidFill>
                        <a:schemeClr val="dk1"/>
                      </a:solidFill>
                      <a:prstDash val="dash"/>
                      <a:round/>
                      <a:headEnd len="sm" w="sm" type="none"/>
                      <a:tailEnd len="sm" w="sm" type="none"/>
                    </a:lnR>
                    <a:lnT cap="flat" cmpd="sng" w="19050">
                      <a:solidFill>
                        <a:schemeClr val="dk1"/>
                      </a:solidFill>
                      <a:prstDash val="dash"/>
                      <a:round/>
                      <a:headEnd len="sm" w="sm" type="none"/>
                      <a:tailEnd len="sm" w="sm" type="none"/>
                    </a:lnT>
                    <a:lnB cap="flat" cmpd="sng" w="19050">
                      <a:solidFill>
                        <a:schemeClr val="dk1"/>
                      </a:solidFill>
                      <a:prstDash val="dash"/>
                      <a:round/>
                      <a:headEnd len="sm" w="sm" type="none"/>
                      <a:tailEnd len="sm" w="sm" type="none"/>
                    </a:lnB>
                  </a:tcPr>
                </a:tc>
                <a:tc>
                  <a:txBody>
                    <a:bodyPr/>
                    <a:lstStyle/>
                    <a:p>
                      <a:pPr indent="0" lvl="0" marL="0" rtl="0" algn="l">
                        <a:spcBef>
                          <a:spcPts val="0"/>
                        </a:spcBef>
                        <a:spcAft>
                          <a:spcPts val="0"/>
                        </a:spcAft>
                        <a:buNone/>
                      </a:pPr>
                      <a:r>
                        <a:rPr lang="en" sz="1500">
                          <a:solidFill>
                            <a:schemeClr val="dk1"/>
                          </a:solidFill>
                        </a:rPr>
                        <a:t>This day recognizes the highest honor a military member can be given. The president gives this award for bravery and courage during wars.</a:t>
                      </a:r>
                      <a:endParaRPr sz="1500">
                        <a:solidFill>
                          <a:schemeClr val="dk1"/>
                        </a:solidFill>
                      </a:endParaRPr>
                    </a:p>
                  </a:txBody>
                  <a:tcPr marT="91425" marB="91425" marR="91425" marL="91425" anchor="ctr">
                    <a:lnL cap="flat" cmpd="sng" w="19050">
                      <a:solidFill>
                        <a:schemeClr val="dk1"/>
                      </a:solidFill>
                      <a:prstDash val="dash"/>
                      <a:round/>
                      <a:headEnd len="sm" w="sm" type="none"/>
                      <a:tailEnd len="sm" w="sm" type="none"/>
                    </a:lnL>
                    <a:lnR cap="flat" cmpd="sng" w="19050">
                      <a:solidFill>
                        <a:schemeClr val="dk1"/>
                      </a:solidFill>
                      <a:prstDash val="dash"/>
                      <a:round/>
                      <a:headEnd len="sm" w="sm" type="none"/>
                      <a:tailEnd len="sm" w="sm" type="none"/>
                    </a:lnR>
                    <a:lnT cap="flat" cmpd="sng" w="19050">
                      <a:solidFill>
                        <a:schemeClr val="dk1"/>
                      </a:solidFill>
                      <a:prstDash val="dash"/>
                      <a:round/>
                      <a:headEnd len="sm" w="sm" type="none"/>
                      <a:tailEnd len="sm" w="sm" type="none"/>
                    </a:lnT>
                    <a:lnB cap="flat" cmpd="sng" w="19050">
                      <a:solidFill>
                        <a:schemeClr val="dk1"/>
                      </a:solidFill>
                      <a:prstDash val="dash"/>
                      <a:round/>
                      <a:headEnd len="sm" w="sm" type="none"/>
                      <a:tailEnd len="sm" w="sm" type="none"/>
                    </a:lnB>
                  </a:tcPr>
                </a:tc>
              </a:tr>
            </a:tbl>
          </a:graphicData>
        </a:graphic>
      </p:graphicFrame>
      <p:pic>
        <p:nvPicPr>
          <p:cNvPr id="67" name="Google Shape;67;p15"/>
          <p:cNvPicPr preferRelativeResize="0"/>
          <p:nvPr/>
        </p:nvPicPr>
        <p:blipFill>
          <a:blip r:embed="rId3">
            <a:alphaModFix/>
          </a:blip>
          <a:stretch>
            <a:fillRect/>
          </a:stretch>
        </p:blipFill>
        <p:spPr>
          <a:xfrm>
            <a:off x="9143065" y="7406375"/>
            <a:ext cx="771810" cy="296850"/>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1" name="Shape 71"/>
        <p:cNvGrpSpPr/>
        <p:nvPr/>
      </p:nvGrpSpPr>
      <p:grpSpPr>
        <a:xfrm>
          <a:off x="0" y="0"/>
          <a:ext cx="0" cy="0"/>
          <a:chOff x="0" y="0"/>
          <a:chExt cx="0" cy="0"/>
        </a:xfrm>
      </p:grpSpPr>
      <p:graphicFrame>
        <p:nvGraphicFramePr>
          <p:cNvPr id="72" name="Google Shape;72;p16"/>
          <p:cNvGraphicFramePr/>
          <p:nvPr/>
        </p:nvGraphicFramePr>
        <p:xfrm>
          <a:off x="392650" y="528300"/>
          <a:ext cx="3000000" cy="3000000"/>
        </p:xfrm>
        <a:graphic>
          <a:graphicData uri="http://schemas.openxmlformats.org/drawingml/2006/table">
            <a:tbl>
              <a:tblPr>
                <a:noFill/>
                <a:tableStyleId>{EB7FC1A2-C44E-41A0-A61F-7A7EB74F3D97}</a:tableStyleId>
              </a:tblPr>
              <a:tblGrid>
                <a:gridCol w="4098200"/>
                <a:gridCol w="5191100"/>
              </a:tblGrid>
              <a:tr h="1140925">
                <a:tc>
                  <a:txBody>
                    <a:bodyPr/>
                    <a:lstStyle/>
                    <a:p>
                      <a:pPr indent="0" lvl="0" marL="0" rtl="0" algn="l">
                        <a:spcBef>
                          <a:spcPts val="0"/>
                        </a:spcBef>
                        <a:spcAft>
                          <a:spcPts val="0"/>
                        </a:spcAft>
                        <a:buNone/>
                      </a:pPr>
                      <a:r>
                        <a:rPr b="1" lang="en" sz="2400">
                          <a:solidFill>
                            <a:schemeClr val="dk1"/>
                          </a:solidFill>
                        </a:rPr>
                        <a:t>Pascua Florida Day</a:t>
                      </a:r>
                      <a:endParaRPr b="1" sz="2400">
                        <a:solidFill>
                          <a:schemeClr val="dk1"/>
                        </a:solidFill>
                      </a:endParaRPr>
                    </a:p>
                  </a:txBody>
                  <a:tcPr marT="91425" marB="91425" marR="91425" marL="91425" anchor="ctr">
                    <a:lnL cap="flat" cmpd="sng" w="19050">
                      <a:solidFill>
                        <a:schemeClr val="dk1"/>
                      </a:solidFill>
                      <a:prstDash val="dash"/>
                      <a:round/>
                      <a:headEnd len="sm" w="sm" type="none"/>
                      <a:tailEnd len="sm" w="sm" type="none"/>
                    </a:lnL>
                    <a:lnR cap="flat" cmpd="sng" w="19050">
                      <a:solidFill>
                        <a:schemeClr val="dk1"/>
                      </a:solidFill>
                      <a:prstDash val="dash"/>
                      <a:round/>
                      <a:headEnd len="sm" w="sm" type="none"/>
                      <a:tailEnd len="sm" w="sm" type="none"/>
                    </a:lnR>
                    <a:lnT cap="flat" cmpd="sng" w="19050">
                      <a:solidFill>
                        <a:schemeClr val="dk1"/>
                      </a:solidFill>
                      <a:prstDash val="dash"/>
                      <a:round/>
                      <a:headEnd len="sm" w="sm" type="none"/>
                      <a:tailEnd len="sm" w="sm" type="none"/>
                    </a:lnT>
                    <a:lnB cap="flat" cmpd="sng" w="19050">
                      <a:solidFill>
                        <a:schemeClr val="dk1"/>
                      </a:solidFill>
                      <a:prstDash val="dash"/>
                      <a:round/>
                      <a:headEnd len="sm" w="sm" type="none"/>
                      <a:tailEnd len="sm" w="sm" type="none"/>
                    </a:lnB>
                  </a:tcPr>
                </a:tc>
                <a:tc>
                  <a:txBody>
                    <a:bodyPr/>
                    <a:lstStyle/>
                    <a:p>
                      <a:pPr indent="0" lvl="0" marL="0" rtl="0" algn="l">
                        <a:spcBef>
                          <a:spcPts val="0"/>
                        </a:spcBef>
                        <a:spcAft>
                          <a:spcPts val="0"/>
                        </a:spcAft>
                        <a:buNone/>
                      </a:pPr>
                      <a:r>
                        <a:rPr lang="en" sz="1500">
                          <a:solidFill>
                            <a:schemeClr val="dk1"/>
                          </a:solidFill>
                        </a:rPr>
                        <a:t>This day celebrates when Florida was discovered in 1513. A Spanish explorer named Ponce de Leon discovered Florida. He named it after the Easter flowers. </a:t>
                      </a:r>
                      <a:endParaRPr sz="1500">
                        <a:solidFill>
                          <a:schemeClr val="dk1"/>
                        </a:solidFill>
                      </a:endParaRPr>
                    </a:p>
                  </a:txBody>
                  <a:tcPr marT="91425" marB="91425" marR="91425" marL="91425" anchor="ctr">
                    <a:lnL cap="flat" cmpd="sng" w="19050">
                      <a:solidFill>
                        <a:schemeClr val="dk1"/>
                      </a:solidFill>
                      <a:prstDash val="dash"/>
                      <a:round/>
                      <a:headEnd len="sm" w="sm" type="none"/>
                      <a:tailEnd len="sm" w="sm" type="none"/>
                    </a:lnL>
                    <a:lnR cap="flat" cmpd="sng" w="19050">
                      <a:solidFill>
                        <a:schemeClr val="dk1"/>
                      </a:solidFill>
                      <a:prstDash val="dash"/>
                      <a:round/>
                      <a:headEnd len="sm" w="sm" type="none"/>
                      <a:tailEnd len="sm" w="sm" type="none"/>
                    </a:lnR>
                    <a:lnT cap="flat" cmpd="sng" w="19050">
                      <a:solidFill>
                        <a:schemeClr val="dk1"/>
                      </a:solidFill>
                      <a:prstDash val="dash"/>
                      <a:round/>
                      <a:headEnd len="sm" w="sm" type="none"/>
                      <a:tailEnd len="sm" w="sm" type="none"/>
                    </a:lnT>
                    <a:lnB cap="flat" cmpd="sng" w="19050">
                      <a:solidFill>
                        <a:schemeClr val="dk1"/>
                      </a:solidFill>
                      <a:prstDash val="dash"/>
                      <a:round/>
                      <a:headEnd len="sm" w="sm" type="none"/>
                      <a:tailEnd len="sm" w="sm" type="none"/>
                    </a:lnB>
                  </a:tcPr>
                </a:tc>
              </a:tr>
              <a:tr h="1140925">
                <a:tc>
                  <a:txBody>
                    <a:bodyPr/>
                    <a:lstStyle/>
                    <a:p>
                      <a:pPr indent="0" lvl="0" marL="0" rtl="0" algn="l">
                        <a:spcBef>
                          <a:spcPts val="0"/>
                        </a:spcBef>
                        <a:spcAft>
                          <a:spcPts val="0"/>
                        </a:spcAft>
                        <a:buNone/>
                      </a:pPr>
                      <a:r>
                        <a:rPr b="1" lang="en" sz="2400">
                          <a:solidFill>
                            <a:schemeClr val="dk1"/>
                          </a:solidFill>
                        </a:rPr>
                        <a:t>Financial Literacy Month</a:t>
                      </a:r>
                      <a:endParaRPr b="1" sz="2400">
                        <a:solidFill>
                          <a:schemeClr val="dk1"/>
                        </a:solidFill>
                      </a:endParaRPr>
                    </a:p>
                  </a:txBody>
                  <a:tcPr marT="91425" marB="91425" marR="91425" marL="91425" anchor="ctr">
                    <a:lnL cap="flat" cmpd="sng" w="19050">
                      <a:solidFill>
                        <a:schemeClr val="dk1"/>
                      </a:solidFill>
                      <a:prstDash val="dash"/>
                      <a:round/>
                      <a:headEnd len="sm" w="sm" type="none"/>
                      <a:tailEnd len="sm" w="sm" type="none"/>
                    </a:lnL>
                    <a:lnR cap="flat" cmpd="sng" w="19050">
                      <a:solidFill>
                        <a:schemeClr val="dk1"/>
                      </a:solidFill>
                      <a:prstDash val="dash"/>
                      <a:round/>
                      <a:headEnd len="sm" w="sm" type="none"/>
                      <a:tailEnd len="sm" w="sm" type="none"/>
                    </a:lnR>
                    <a:lnT cap="flat" cmpd="sng" w="19050">
                      <a:solidFill>
                        <a:schemeClr val="dk1"/>
                      </a:solidFill>
                      <a:prstDash val="dash"/>
                      <a:round/>
                      <a:headEnd len="sm" w="sm" type="none"/>
                      <a:tailEnd len="sm" w="sm" type="none"/>
                    </a:lnT>
                    <a:lnB cap="flat" cmpd="sng" w="19050">
                      <a:solidFill>
                        <a:schemeClr val="dk1"/>
                      </a:solidFill>
                      <a:prstDash val="dash"/>
                      <a:round/>
                      <a:headEnd len="sm" w="sm" type="none"/>
                      <a:tailEnd len="sm" w="sm" type="none"/>
                    </a:lnB>
                  </a:tcPr>
                </a:tc>
                <a:tc>
                  <a:txBody>
                    <a:bodyPr/>
                    <a:lstStyle/>
                    <a:p>
                      <a:pPr indent="0" lvl="0" marL="0" rtl="0" algn="l">
                        <a:spcBef>
                          <a:spcPts val="0"/>
                        </a:spcBef>
                        <a:spcAft>
                          <a:spcPts val="0"/>
                        </a:spcAft>
                        <a:buNone/>
                      </a:pPr>
                      <a:r>
                        <a:rPr lang="en" sz="1500">
                          <a:solidFill>
                            <a:schemeClr val="dk1"/>
                          </a:solidFill>
                        </a:rPr>
                        <a:t>This month teaches people how to be responsible with their money. During this month, you may learn about saving, investing, spending, and making decisions.</a:t>
                      </a:r>
                      <a:endParaRPr sz="1500">
                        <a:solidFill>
                          <a:schemeClr val="dk1"/>
                        </a:solidFill>
                      </a:endParaRPr>
                    </a:p>
                  </a:txBody>
                  <a:tcPr marT="91425" marB="91425" marR="91425" marL="91425" anchor="ctr">
                    <a:lnL cap="flat" cmpd="sng" w="19050">
                      <a:solidFill>
                        <a:schemeClr val="dk1"/>
                      </a:solidFill>
                      <a:prstDash val="dash"/>
                      <a:round/>
                      <a:headEnd len="sm" w="sm" type="none"/>
                      <a:tailEnd len="sm" w="sm" type="none"/>
                    </a:lnL>
                    <a:lnR cap="flat" cmpd="sng" w="19050">
                      <a:solidFill>
                        <a:schemeClr val="dk1"/>
                      </a:solidFill>
                      <a:prstDash val="dash"/>
                      <a:round/>
                      <a:headEnd len="sm" w="sm" type="none"/>
                      <a:tailEnd len="sm" w="sm" type="none"/>
                    </a:lnR>
                    <a:lnT cap="flat" cmpd="sng" w="19050">
                      <a:solidFill>
                        <a:schemeClr val="dk1"/>
                      </a:solidFill>
                      <a:prstDash val="dash"/>
                      <a:round/>
                      <a:headEnd len="sm" w="sm" type="none"/>
                      <a:tailEnd len="sm" w="sm" type="none"/>
                    </a:lnT>
                    <a:lnB cap="flat" cmpd="sng" w="19050">
                      <a:solidFill>
                        <a:schemeClr val="dk1"/>
                      </a:solidFill>
                      <a:prstDash val="dash"/>
                      <a:round/>
                      <a:headEnd len="sm" w="sm" type="none"/>
                      <a:tailEnd len="sm" w="sm" type="none"/>
                    </a:lnB>
                  </a:tcPr>
                </a:tc>
              </a:tr>
              <a:tr h="1140925">
                <a:tc>
                  <a:txBody>
                    <a:bodyPr/>
                    <a:lstStyle/>
                    <a:p>
                      <a:pPr indent="0" lvl="0" marL="0" rtl="0" algn="l">
                        <a:spcBef>
                          <a:spcPts val="0"/>
                        </a:spcBef>
                        <a:spcAft>
                          <a:spcPts val="0"/>
                        </a:spcAft>
                        <a:buNone/>
                      </a:pPr>
                      <a:r>
                        <a:rPr b="1" lang="en" sz="2400">
                          <a:solidFill>
                            <a:schemeClr val="dk1"/>
                          </a:solidFill>
                        </a:rPr>
                        <a:t>Florida Emancipation Day</a:t>
                      </a:r>
                      <a:endParaRPr b="1" sz="2400">
                        <a:solidFill>
                          <a:schemeClr val="dk1"/>
                        </a:solidFill>
                      </a:endParaRPr>
                    </a:p>
                  </a:txBody>
                  <a:tcPr marT="91425" marB="91425" marR="91425" marL="91425" anchor="ctr">
                    <a:lnL cap="flat" cmpd="sng" w="19050">
                      <a:solidFill>
                        <a:schemeClr val="dk1"/>
                      </a:solidFill>
                      <a:prstDash val="dash"/>
                      <a:round/>
                      <a:headEnd len="sm" w="sm" type="none"/>
                      <a:tailEnd len="sm" w="sm" type="none"/>
                    </a:lnL>
                    <a:lnR cap="flat" cmpd="sng" w="19050">
                      <a:solidFill>
                        <a:schemeClr val="dk1"/>
                      </a:solidFill>
                      <a:prstDash val="dash"/>
                      <a:round/>
                      <a:headEnd len="sm" w="sm" type="none"/>
                      <a:tailEnd len="sm" w="sm" type="none"/>
                    </a:lnR>
                    <a:lnT cap="flat" cmpd="sng" w="19050">
                      <a:solidFill>
                        <a:schemeClr val="dk1"/>
                      </a:solidFill>
                      <a:prstDash val="dash"/>
                      <a:round/>
                      <a:headEnd len="sm" w="sm" type="none"/>
                      <a:tailEnd len="sm" w="sm" type="none"/>
                    </a:lnT>
                    <a:lnB cap="flat" cmpd="sng" w="19050">
                      <a:solidFill>
                        <a:schemeClr val="dk1"/>
                      </a:solidFill>
                      <a:prstDash val="dash"/>
                      <a:round/>
                      <a:headEnd len="sm" w="sm" type="none"/>
                      <a:tailEnd len="sm" w="sm" type="none"/>
                    </a:lnB>
                  </a:tcPr>
                </a:tc>
                <a:tc>
                  <a:txBody>
                    <a:bodyPr/>
                    <a:lstStyle/>
                    <a:p>
                      <a:pPr indent="0" lvl="0" marL="0" rtl="0" algn="l">
                        <a:spcBef>
                          <a:spcPts val="0"/>
                        </a:spcBef>
                        <a:spcAft>
                          <a:spcPts val="0"/>
                        </a:spcAft>
                        <a:buNone/>
                      </a:pPr>
                      <a:r>
                        <a:rPr lang="en" sz="1500">
                          <a:solidFill>
                            <a:schemeClr val="dk1"/>
                          </a:solidFill>
                        </a:rPr>
                        <a:t>This day is celebrated with Juneteenth. Both holidays recognize the freeing of enslaved people after the Civil War. This began after President Lincoln issued a proclamation and the North/Union won the war.</a:t>
                      </a:r>
                      <a:endParaRPr sz="1500">
                        <a:solidFill>
                          <a:schemeClr val="dk1"/>
                        </a:solidFill>
                      </a:endParaRPr>
                    </a:p>
                  </a:txBody>
                  <a:tcPr marT="91425" marB="91425" marR="91425" marL="91425" anchor="ctr">
                    <a:lnL cap="flat" cmpd="sng" w="19050">
                      <a:solidFill>
                        <a:schemeClr val="dk1"/>
                      </a:solidFill>
                      <a:prstDash val="dash"/>
                      <a:round/>
                      <a:headEnd len="sm" w="sm" type="none"/>
                      <a:tailEnd len="sm" w="sm" type="none"/>
                    </a:lnL>
                    <a:lnR cap="flat" cmpd="sng" w="19050">
                      <a:solidFill>
                        <a:schemeClr val="dk1"/>
                      </a:solidFill>
                      <a:prstDash val="dash"/>
                      <a:round/>
                      <a:headEnd len="sm" w="sm" type="none"/>
                      <a:tailEnd len="sm" w="sm" type="none"/>
                    </a:lnR>
                    <a:lnT cap="flat" cmpd="sng" w="19050">
                      <a:solidFill>
                        <a:schemeClr val="dk1"/>
                      </a:solidFill>
                      <a:prstDash val="dash"/>
                      <a:round/>
                      <a:headEnd len="sm" w="sm" type="none"/>
                      <a:tailEnd len="sm" w="sm" type="none"/>
                    </a:lnT>
                    <a:lnB cap="flat" cmpd="sng" w="19050">
                      <a:solidFill>
                        <a:schemeClr val="dk1"/>
                      </a:solidFill>
                      <a:prstDash val="dash"/>
                      <a:round/>
                      <a:headEnd len="sm" w="sm" type="none"/>
                      <a:tailEnd len="sm" w="sm" type="none"/>
                    </a:lnB>
                  </a:tcPr>
                </a:tc>
              </a:tr>
              <a:tr h="1140925">
                <a:tc>
                  <a:txBody>
                    <a:bodyPr/>
                    <a:lstStyle/>
                    <a:p>
                      <a:pPr indent="0" lvl="0" marL="0" rtl="0" algn="l">
                        <a:spcBef>
                          <a:spcPts val="0"/>
                        </a:spcBef>
                        <a:spcAft>
                          <a:spcPts val="0"/>
                        </a:spcAft>
                        <a:buNone/>
                      </a:pPr>
                      <a:r>
                        <a:rPr b="1" lang="en" sz="2400">
                          <a:solidFill>
                            <a:schemeClr val="dk1"/>
                          </a:solidFill>
                        </a:rPr>
                        <a:t>Armed Forces Week</a:t>
                      </a:r>
                      <a:endParaRPr b="1" sz="2400">
                        <a:solidFill>
                          <a:schemeClr val="dk1"/>
                        </a:solidFill>
                      </a:endParaRPr>
                    </a:p>
                  </a:txBody>
                  <a:tcPr marT="91425" marB="91425" marR="91425" marL="91425" anchor="ctr">
                    <a:lnL cap="flat" cmpd="sng" w="19050">
                      <a:solidFill>
                        <a:schemeClr val="dk1"/>
                      </a:solidFill>
                      <a:prstDash val="dash"/>
                      <a:round/>
                      <a:headEnd len="sm" w="sm" type="none"/>
                      <a:tailEnd len="sm" w="sm" type="none"/>
                    </a:lnL>
                    <a:lnR cap="flat" cmpd="sng" w="19050">
                      <a:solidFill>
                        <a:schemeClr val="dk1"/>
                      </a:solidFill>
                      <a:prstDash val="dash"/>
                      <a:round/>
                      <a:headEnd len="sm" w="sm" type="none"/>
                      <a:tailEnd len="sm" w="sm" type="none"/>
                    </a:lnR>
                    <a:lnT cap="flat" cmpd="sng" w="19050">
                      <a:solidFill>
                        <a:schemeClr val="dk1"/>
                      </a:solidFill>
                      <a:prstDash val="dash"/>
                      <a:round/>
                      <a:headEnd len="sm" w="sm" type="none"/>
                      <a:tailEnd len="sm" w="sm" type="none"/>
                    </a:lnT>
                    <a:lnB cap="flat" cmpd="sng" w="19050">
                      <a:solidFill>
                        <a:schemeClr val="dk1"/>
                      </a:solidFill>
                      <a:prstDash val="dash"/>
                      <a:round/>
                      <a:headEnd len="sm" w="sm" type="none"/>
                      <a:tailEnd len="sm" w="sm" type="none"/>
                    </a:lnB>
                  </a:tcPr>
                </a:tc>
                <a:tc>
                  <a:txBody>
                    <a:bodyPr/>
                    <a:lstStyle/>
                    <a:p>
                      <a:pPr indent="0" lvl="0" marL="0" rtl="0" algn="l">
                        <a:spcBef>
                          <a:spcPts val="0"/>
                        </a:spcBef>
                        <a:spcAft>
                          <a:spcPts val="0"/>
                        </a:spcAft>
                        <a:buNone/>
                      </a:pPr>
                      <a:r>
                        <a:rPr lang="en" sz="1500">
                          <a:solidFill>
                            <a:schemeClr val="dk1"/>
                          </a:solidFill>
                        </a:rPr>
                        <a:t>This week teaches citizens about the six branches of the United States military. The week honors all those who serve in the military. The week was created to show how the branches work together to defend our country.</a:t>
                      </a:r>
                      <a:endParaRPr sz="1500">
                        <a:solidFill>
                          <a:schemeClr val="dk1"/>
                        </a:solidFill>
                      </a:endParaRPr>
                    </a:p>
                  </a:txBody>
                  <a:tcPr marT="91425" marB="91425" marR="91425" marL="91425" anchor="ctr">
                    <a:lnL cap="flat" cmpd="sng" w="19050">
                      <a:solidFill>
                        <a:schemeClr val="dk1"/>
                      </a:solidFill>
                      <a:prstDash val="dash"/>
                      <a:round/>
                      <a:headEnd len="sm" w="sm" type="none"/>
                      <a:tailEnd len="sm" w="sm" type="none"/>
                    </a:lnL>
                    <a:lnR cap="flat" cmpd="sng" w="19050">
                      <a:solidFill>
                        <a:schemeClr val="dk1"/>
                      </a:solidFill>
                      <a:prstDash val="dash"/>
                      <a:round/>
                      <a:headEnd len="sm" w="sm" type="none"/>
                      <a:tailEnd len="sm" w="sm" type="none"/>
                    </a:lnR>
                    <a:lnT cap="flat" cmpd="sng" w="19050">
                      <a:solidFill>
                        <a:schemeClr val="dk1"/>
                      </a:solidFill>
                      <a:prstDash val="dash"/>
                      <a:round/>
                      <a:headEnd len="sm" w="sm" type="none"/>
                      <a:tailEnd len="sm" w="sm" type="none"/>
                    </a:lnT>
                    <a:lnB cap="flat" cmpd="sng" w="19050">
                      <a:solidFill>
                        <a:srgbClr val="000000"/>
                      </a:solidFill>
                      <a:prstDash val="dash"/>
                      <a:round/>
                      <a:headEnd len="sm" w="sm" type="none"/>
                      <a:tailEnd len="sm" w="sm" type="none"/>
                    </a:lnB>
                  </a:tcPr>
                </a:tc>
              </a:tr>
              <a:tr h="1140925">
                <a:tc>
                  <a:txBody>
                    <a:bodyPr/>
                    <a:lstStyle/>
                    <a:p>
                      <a:pPr indent="0" lvl="0" marL="0" rtl="0" algn="l">
                        <a:spcBef>
                          <a:spcPts val="0"/>
                        </a:spcBef>
                        <a:spcAft>
                          <a:spcPts val="0"/>
                        </a:spcAft>
                        <a:buNone/>
                      </a:pPr>
                      <a:r>
                        <a:rPr b="1" lang="en" sz="2400">
                          <a:solidFill>
                            <a:schemeClr val="dk1"/>
                          </a:solidFill>
                        </a:rPr>
                        <a:t>Memorial Day</a:t>
                      </a:r>
                      <a:endParaRPr b="1" sz="2400">
                        <a:solidFill>
                          <a:schemeClr val="dk1"/>
                        </a:solidFill>
                      </a:endParaRPr>
                    </a:p>
                  </a:txBody>
                  <a:tcPr marT="91425" marB="91425" marR="91425" marL="91425" anchor="ctr">
                    <a:lnL cap="flat" cmpd="sng" w="19050">
                      <a:solidFill>
                        <a:schemeClr val="dk1"/>
                      </a:solidFill>
                      <a:prstDash val="dash"/>
                      <a:round/>
                      <a:headEnd len="sm" w="sm" type="none"/>
                      <a:tailEnd len="sm" w="sm" type="none"/>
                    </a:lnL>
                    <a:lnR cap="flat" cmpd="sng" w="19050">
                      <a:solidFill>
                        <a:srgbClr val="000000"/>
                      </a:solidFill>
                      <a:prstDash val="dash"/>
                      <a:round/>
                      <a:headEnd len="sm" w="sm" type="none"/>
                      <a:tailEnd len="sm" w="sm" type="none"/>
                    </a:lnR>
                    <a:lnT cap="flat" cmpd="sng" w="19050">
                      <a:solidFill>
                        <a:schemeClr val="dk1"/>
                      </a:solidFill>
                      <a:prstDash val="dash"/>
                      <a:round/>
                      <a:headEnd len="sm" w="sm" type="none"/>
                      <a:tailEnd len="sm" w="sm" type="none"/>
                    </a:lnT>
                    <a:lnB cap="flat" cmpd="sng" w="19050">
                      <a:solidFill>
                        <a:schemeClr val="dk1"/>
                      </a:solidFill>
                      <a:prstDash val="dash"/>
                      <a:round/>
                      <a:headEnd len="sm" w="sm" type="none"/>
                      <a:tailEnd len="sm" w="sm" type="none"/>
                    </a:lnB>
                  </a:tcPr>
                </a:tc>
                <a:tc>
                  <a:txBody>
                    <a:bodyPr/>
                    <a:lstStyle/>
                    <a:p>
                      <a:pPr indent="0" lvl="0" marL="0" rtl="0" algn="l">
                        <a:spcBef>
                          <a:spcPts val="0"/>
                        </a:spcBef>
                        <a:spcAft>
                          <a:spcPts val="0"/>
                        </a:spcAft>
                        <a:buNone/>
                      </a:pPr>
                      <a:r>
                        <a:rPr lang="en" sz="1500">
                          <a:solidFill>
                            <a:schemeClr val="dk1"/>
                          </a:solidFill>
                        </a:rPr>
                        <a:t>This federal holiday honors those who lost their lives while serving in the military. People go to cemeteries to decorate graves and remember these people. This day celebrates bravery, courage, and sacrifice.</a:t>
                      </a:r>
                      <a:endParaRPr sz="1500">
                        <a:solidFill>
                          <a:schemeClr val="dk1"/>
                        </a:solidFill>
                      </a:endParaRPr>
                    </a:p>
                  </a:txBody>
                  <a:tcPr marT="63500" marB="63500" marR="63500" marL="63500" anchor="ctr">
                    <a:lnL cap="flat" cmpd="sng" w="19050">
                      <a:solidFill>
                        <a:srgbClr val="000000"/>
                      </a:solidFill>
                      <a:prstDash val="dash"/>
                      <a:round/>
                      <a:headEnd len="sm" w="sm" type="none"/>
                      <a:tailEnd len="sm" w="sm" type="none"/>
                    </a:lnL>
                    <a:lnR cap="flat" cmpd="sng" w="19050">
                      <a:solidFill>
                        <a:srgbClr val="000000"/>
                      </a:solidFill>
                      <a:prstDash val="dash"/>
                      <a:round/>
                      <a:headEnd len="sm" w="sm" type="none"/>
                      <a:tailEnd len="sm" w="sm" type="none"/>
                    </a:lnR>
                    <a:lnT cap="flat" cmpd="sng" w="19050">
                      <a:solidFill>
                        <a:srgbClr val="000000"/>
                      </a:solidFill>
                      <a:prstDash val="dash"/>
                      <a:round/>
                      <a:headEnd len="sm" w="sm" type="none"/>
                      <a:tailEnd len="sm" w="sm" type="none"/>
                    </a:lnT>
                    <a:lnB cap="flat" cmpd="sng" w="19050">
                      <a:solidFill>
                        <a:srgbClr val="000000"/>
                      </a:solidFill>
                      <a:prstDash val="dash"/>
                      <a:round/>
                      <a:headEnd len="sm" w="sm" type="none"/>
                      <a:tailEnd len="sm" w="sm" type="none"/>
                    </a:lnB>
                  </a:tcPr>
                </a:tc>
              </a:tr>
              <a:tr h="1140925">
                <a:tc>
                  <a:txBody>
                    <a:bodyPr/>
                    <a:lstStyle/>
                    <a:p>
                      <a:pPr indent="0" lvl="0" marL="0" rtl="0" algn="l">
                        <a:spcBef>
                          <a:spcPts val="0"/>
                        </a:spcBef>
                        <a:spcAft>
                          <a:spcPts val="0"/>
                        </a:spcAft>
                        <a:buNone/>
                      </a:pPr>
                      <a:r>
                        <a:rPr b="1" lang="en" sz="2400">
                          <a:solidFill>
                            <a:schemeClr val="dk1"/>
                          </a:solidFill>
                        </a:rPr>
                        <a:t>Independence Day</a:t>
                      </a:r>
                      <a:endParaRPr b="1" sz="2400">
                        <a:solidFill>
                          <a:schemeClr val="dk1"/>
                        </a:solidFill>
                      </a:endParaRPr>
                    </a:p>
                  </a:txBody>
                  <a:tcPr marT="91425" marB="91425" marR="91425" marL="91425" anchor="ctr">
                    <a:lnL cap="flat" cmpd="sng" w="19050">
                      <a:solidFill>
                        <a:schemeClr val="dk1"/>
                      </a:solidFill>
                      <a:prstDash val="dash"/>
                      <a:round/>
                      <a:headEnd len="sm" w="sm" type="none"/>
                      <a:tailEnd len="sm" w="sm" type="none"/>
                    </a:lnL>
                    <a:lnR cap="flat" cmpd="sng" w="19050">
                      <a:solidFill>
                        <a:srgbClr val="000000"/>
                      </a:solidFill>
                      <a:prstDash val="dash"/>
                      <a:round/>
                      <a:headEnd len="sm" w="sm" type="none"/>
                      <a:tailEnd len="sm" w="sm" type="none"/>
                    </a:lnR>
                    <a:lnT cap="flat" cmpd="sng" w="19050">
                      <a:solidFill>
                        <a:schemeClr val="dk1"/>
                      </a:solidFill>
                      <a:prstDash val="dash"/>
                      <a:round/>
                      <a:headEnd len="sm" w="sm" type="none"/>
                      <a:tailEnd len="sm" w="sm" type="none"/>
                    </a:lnT>
                    <a:lnB cap="flat" cmpd="sng" w="19050">
                      <a:solidFill>
                        <a:schemeClr val="dk1"/>
                      </a:solidFill>
                      <a:prstDash val="dash"/>
                      <a:round/>
                      <a:headEnd len="sm" w="sm" type="none"/>
                      <a:tailEnd len="sm" w="sm" type="none"/>
                    </a:lnB>
                  </a:tcPr>
                </a:tc>
                <a:tc>
                  <a:txBody>
                    <a:bodyPr/>
                    <a:lstStyle/>
                    <a:p>
                      <a:pPr indent="0" lvl="0" marL="0" rtl="0" algn="l">
                        <a:spcBef>
                          <a:spcPts val="0"/>
                        </a:spcBef>
                        <a:spcAft>
                          <a:spcPts val="0"/>
                        </a:spcAft>
                        <a:buNone/>
                      </a:pPr>
                      <a:r>
                        <a:rPr lang="en" sz="1500">
                          <a:solidFill>
                            <a:schemeClr val="dk1"/>
                          </a:solidFill>
                        </a:rPr>
                        <a:t>This federal holiday celebrates the United States’ freedom from Great Britain. It is also known as America’s birthday. In 1776 on this day, the Declaration of Independence was adopted.</a:t>
                      </a:r>
                      <a:endParaRPr sz="1500">
                        <a:solidFill>
                          <a:schemeClr val="dk1"/>
                        </a:solidFill>
                      </a:endParaRPr>
                    </a:p>
                  </a:txBody>
                  <a:tcPr marT="63500" marB="63500" marR="63500" marL="63500" anchor="ctr">
                    <a:lnL cap="flat" cmpd="sng" w="19050">
                      <a:solidFill>
                        <a:srgbClr val="000000"/>
                      </a:solidFill>
                      <a:prstDash val="dash"/>
                      <a:round/>
                      <a:headEnd len="sm" w="sm" type="none"/>
                      <a:tailEnd len="sm" w="sm" type="none"/>
                    </a:lnL>
                    <a:lnR cap="flat" cmpd="sng" w="19050">
                      <a:solidFill>
                        <a:srgbClr val="000000"/>
                      </a:solidFill>
                      <a:prstDash val="dash"/>
                      <a:round/>
                      <a:headEnd len="sm" w="sm" type="none"/>
                      <a:tailEnd len="sm" w="sm" type="none"/>
                    </a:lnR>
                    <a:lnT cap="flat" cmpd="sng" w="19050">
                      <a:solidFill>
                        <a:srgbClr val="000000"/>
                      </a:solidFill>
                      <a:prstDash val="dash"/>
                      <a:round/>
                      <a:headEnd len="sm" w="sm" type="none"/>
                      <a:tailEnd len="sm" w="sm" type="none"/>
                    </a:lnT>
                    <a:lnB cap="flat" cmpd="sng" w="19050">
                      <a:solidFill>
                        <a:srgbClr val="000000"/>
                      </a:solidFill>
                      <a:prstDash val="dash"/>
                      <a:round/>
                      <a:headEnd len="sm" w="sm" type="none"/>
                      <a:tailEnd len="sm" w="sm" type="none"/>
                    </a:lnB>
                  </a:tcPr>
                </a:tc>
              </a:tr>
            </a:tbl>
          </a:graphicData>
        </a:graphic>
      </p:graphicFrame>
      <p:pic>
        <p:nvPicPr>
          <p:cNvPr id="73" name="Google Shape;73;p16"/>
          <p:cNvPicPr preferRelativeResize="0"/>
          <p:nvPr/>
        </p:nvPicPr>
        <p:blipFill>
          <a:blip r:embed="rId3">
            <a:alphaModFix/>
          </a:blip>
          <a:stretch>
            <a:fillRect/>
          </a:stretch>
        </p:blipFill>
        <p:spPr>
          <a:xfrm>
            <a:off x="9143065" y="7406375"/>
            <a:ext cx="771810" cy="296850"/>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