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100" y="152400"/>
            <a:ext cx="8469794" cy="6553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