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7772400" cy="10058400"/>
  <p:notesSz cx="6858000" cy="9144000"/>
  <p:embeddedFontLst>
    <p:embeddedFont>
      <p:font typeface="Century Gothic" panose="020B0502020202020204" pitchFamily="34" charset="0"/>
      <p:regular r:id="rId4"/>
      <p:bold r:id="rId5"/>
      <p:italic r:id="rId6"/>
      <p:boldItalic r:id="rId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>
      <p:cViewPr varScale="1">
        <p:scale>
          <a:sx n="70" d="100"/>
          <a:sy n="70" d="100"/>
        </p:scale>
        <p:origin x="3144" y="192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04462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264945" y="1086507"/>
            <a:ext cx="2386800" cy="147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16713" y="880293"/>
            <a:ext cx="5412600" cy="80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l="-16672" t="-21344"/>
          <a:stretch/>
        </p:blipFill>
        <p:spPr>
          <a:xfrm>
            <a:off x="6927017" y="9626928"/>
            <a:ext cx="743175" cy="30313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5435428" y="231000"/>
            <a:ext cx="21036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Florida Symbols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152350" y="277050"/>
            <a:ext cx="32994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Name: 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152349" y="676094"/>
            <a:ext cx="73335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u="sng">
                <a:latin typeface="Century Gothic"/>
                <a:ea typeface="Century Gothic"/>
                <a:cs typeface="Century Gothic"/>
                <a:sym typeface="Century Gothic"/>
              </a:rPr>
              <a:t>Directions:</a:t>
            </a:r>
            <a:r>
              <a:rPr lang="en" sz="1600">
                <a:latin typeface="Century Gothic"/>
                <a:ea typeface="Century Gothic"/>
                <a:cs typeface="Century Gothic"/>
                <a:sym typeface="Century Gothic"/>
              </a:rPr>
              <a:t> Use the word bank to correctly label each Florida symbol.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5102" y="8489574"/>
            <a:ext cx="1873436" cy="112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8248" y="5229950"/>
            <a:ext cx="1627125" cy="1272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5513" y="3616574"/>
            <a:ext cx="1412600" cy="1412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3363" y="6703547"/>
            <a:ext cx="1236900" cy="1585274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 txBox="1"/>
          <p:nvPr/>
        </p:nvSpPr>
        <p:spPr>
          <a:xfrm>
            <a:off x="2381125" y="2462800"/>
            <a:ext cx="5104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 __________________________________________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__________________________________________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3" name="Google Shape;63;p13"/>
          <p:cNvSpPr txBox="1"/>
          <p:nvPr/>
        </p:nvSpPr>
        <p:spPr>
          <a:xfrm>
            <a:off x="2381125" y="3863440"/>
            <a:ext cx="5104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2.      __________________________________________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	 </a:t>
            </a:r>
            <a:r>
              <a:rPr lang="en" sz="16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__________________________________________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4" name="Google Shape;64;p13"/>
          <p:cNvSpPr txBox="1"/>
          <p:nvPr/>
        </p:nvSpPr>
        <p:spPr>
          <a:xfrm>
            <a:off x="2381125" y="5406918"/>
            <a:ext cx="5104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3.     __________________________________________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__________________________________________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5" name="Google Shape;65;p13"/>
          <p:cNvSpPr txBox="1"/>
          <p:nvPr/>
        </p:nvSpPr>
        <p:spPr>
          <a:xfrm>
            <a:off x="2381125" y="6950396"/>
            <a:ext cx="5104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4.     __________________________________________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__________________________________________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6" name="Google Shape;66;p13"/>
          <p:cNvSpPr txBox="1"/>
          <p:nvPr/>
        </p:nvSpPr>
        <p:spPr>
          <a:xfrm>
            <a:off x="2381125" y="8592149"/>
            <a:ext cx="5104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5.     __________________________________________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__________________________________________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7" name="Google Shape;67;p13"/>
          <p:cNvSpPr txBox="1"/>
          <p:nvPr/>
        </p:nvSpPr>
        <p:spPr>
          <a:xfrm>
            <a:off x="219449" y="1072919"/>
            <a:ext cx="7333500" cy="1077188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Florida Constitution         			 Andrew Jackson			Everglades National Park 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Florida State Capitol Building	   Marjory Stoneman Douglas</a:t>
            </a:r>
            <a:endParaRPr sz="16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68" name="Google Shape;68;p13"/>
          <p:cNvPicPr preferRelativeResize="0"/>
          <p:nvPr/>
        </p:nvPicPr>
        <p:blipFill rotWithShape="1">
          <a:blip r:embed="rId8">
            <a:alphaModFix/>
          </a:blip>
          <a:srcRect l="6070" t="3033" r="4532" b="5046"/>
          <a:stretch/>
        </p:blipFill>
        <p:spPr>
          <a:xfrm>
            <a:off x="673610" y="2184019"/>
            <a:ext cx="956399" cy="12728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63</Words>
  <Application>Microsoft Macintosh PowerPoint</Application>
  <PresentationFormat>Custom</PresentationFormat>
  <Paragraphs>20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Century Gothic</vt:lpstr>
      <vt:lpstr>Arial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Alison Cavicchi</cp:lastModifiedBy>
  <cp:revision>2</cp:revision>
  <dcterms:modified xsi:type="dcterms:W3CDTF">2023-08-11T15:23:52Z</dcterms:modified>
</cp:coreProperties>
</file>