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</p:sldIdLst>
  <p:sldSz cy="7772400" cx="10058400"/>
  <p:notesSz cx="6858000" cy="9144000"/>
  <p:embeddedFontLst>
    <p:embeddedFont>
      <p:font typeface="Century Gothic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93BF13F-E3FA-4DE1-B897-BAB6FCFF9FA5}">
  <a:tblStyle styleId="{793BF13F-E3FA-4DE1-B897-BAB6FCFF9FA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48" orient="horz"/>
        <p:guide pos="31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CenturyGothic-italic.fntdata"/><Relationship Id="rId10" Type="http://schemas.openxmlformats.org/officeDocument/2006/relationships/font" Target="fonts/CenturyGothic-bold.fntdata"/><Relationship Id="rId12" Type="http://schemas.openxmlformats.org/officeDocument/2006/relationships/font" Target="fonts/CenturyGothic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CenturyGothic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e733eb2860_0_0:notes"/>
          <p:cNvSpPr/>
          <p:nvPr>
            <p:ph idx="2" type="sldImg"/>
          </p:nvPr>
        </p:nvSpPr>
        <p:spPr>
          <a:xfrm>
            <a:off x="1210545" y="685800"/>
            <a:ext cx="4437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e733eb286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42879" y="1125136"/>
            <a:ext cx="9372600" cy="31017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42870" y="4282678"/>
            <a:ext cx="9372600" cy="1197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42870" y="1671478"/>
            <a:ext cx="9372600" cy="29670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14800"/>
              <a:buNone/>
              <a:defRPr sz="148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42870" y="4763362"/>
            <a:ext cx="9372600" cy="19656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 algn="ctr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 algn="ctr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 algn="ctr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 algn="ctr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42870" y="3250173"/>
            <a:ext cx="9372600" cy="12720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1pPr>
            <a:lvl2pPr lvl="1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ct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4287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5315640" y="1741518"/>
            <a:ext cx="4399800" cy="51627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36550" lvl="0" marL="45720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42870" y="839573"/>
            <a:ext cx="3088800" cy="1141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42870" y="2099840"/>
            <a:ext cx="3088800" cy="48045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5pPr>
            <a:lvl6pPr indent="-323850" lvl="5" marL="27432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6pPr>
            <a:lvl7pPr indent="-323850" lvl="6" marL="3200400">
              <a:spcBef>
                <a:spcPts val="0"/>
              </a:spcBef>
              <a:spcAft>
                <a:spcPts val="0"/>
              </a:spcAft>
              <a:buSzPts val="1500"/>
              <a:buChar char="●"/>
              <a:defRPr sz="1500"/>
            </a:lvl7pPr>
            <a:lvl8pPr indent="-323850" lvl="7" marL="3657600">
              <a:spcBef>
                <a:spcPts val="0"/>
              </a:spcBef>
              <a:spcAft>
                <a:spcPts val="0"/>
              </a:spcAft>
              <a:buSzPts val="1500"/>
              <a:buChar char="○"/>
              <a:defRPr sz="1500"/>
            </a:lvl8pPr>
            <a:lvl9pPr indent="-323850" lvl="8" marL="4114800">
              <a:spcBef>
                <a:spcPts val="0"/>
              </a:spcBef>
              <a:spcAft>
                <a:spcPts val="0"/>
              </a:spcAft>
              <a:buSzPts val="1500"/>
              <a:buChar char="■"/>
              <a:defRPr sz="15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539275" y="680227"/>
            <a:ext cx="7004700" cy="61818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029200" y="-189"/>
            <a:ext cx="5029200" cy="7772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13100" lIns="113100" spcFirstLastPara="1" rIns="113100" wrap="square" tIns="1131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92050" y="1863464"/>
            <a:ext cx="4449600" cy="2239800"/>
          </a:xfrm>
          <a:prstGeom prst="rect">
            <a:avLst/>
          </a:prstGeom>
        </p:spPr>
        <p:txBody>
          <a:bodyPr anchorCtr="0" anchor="b" bIns="113100" lIns="113100" spcFirstLastPara="1" rIns="113100" wrap="square" tIns="1131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92050" y="4235758"/>
            <a:ext cx="4449600" cy="1866300"/>
          </a:xfrm>
          <a:prstGeom prst="rect">
            <a:avLst/>
          </a:prstGeom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5433450" y="1094158"/>
            <a:ext cx="4220700" cy="55836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368300" lvl="0" marL="457200">
              <a:spcBef>
                <a:spcPts val="0"/>
              </a:spcBef>
              <a:spcAft>
                <a:spcPts val="0"/>
              </a:spcAft>
              <a:buSzPts val="2200"/>
              <a:buChar char="●"/>
              <a:defRPr/>
            </a:lvl1pPr>
            <a:lvl2pPr indent="-336550" lvl="1" marL="9144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2pPr>
            <a:lvl3pPr indent="-336550" lvl="2" marL="13716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3pPr>
            <a:lvl4pPr indent="-336550" lvl="3" marL="18288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4pPr>
            <a:lvl5pPr indent="-336550" lvl="4" marL="22860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5pPr>
            <a:lvl6pPr indent="-336550" lvl="5" marL="27432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6pPr>
            <a:lvl7pPr indent="-336550" lvl="6" marL="3200400">
              <a:spcBef>
                <a:spcPts val="0"/>
              </a:spcBef>
              <a:spcAft>
                <a:spcPts val="0"/>
              </a:spcAft>
              <a:buSzPts val="1700"/>
              <a:buChar char="●"/>
              <a:defRPr/>
            </a:lvl7pPr>
            <a:lvl8pPr indent="-336550" lvl="7" marL="3657600">
              <a:spcBef>
                <a:spcPts val="0"/>
              </a:spcBef>
              <a:spcAft>
                <a:spcPts val="0"/>
              </a:spcAft>
              <a:buSzPts val="1700"/>
              <a:buChar char="○"/>
              <a:defRPr/>
            </a:lvl8pPr>
            <a:lvl9pPr indent="-336550" lvl="8" marL="4114800">
              <a:spcBef>
                <a:spcPts val="0"/>
              </a:spcBef>
              <a:spcAft>
                <a:spcPts val="0"/>
              </a:spcAft>
              <a:buSzPts val="17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42870" y="6392869"/>
            <a:ext cx="6598800" cy="9144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42870" y="672482"/>
            <a:ext cx="9372600" cy="86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None/>
              <a:defRPr sz="35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42870" y="1741518"/>
            <a:ext cx="9372600" cy="516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13100" lIns="113100" spcFirstLastPara="1" rIns="113100" wrap="square" tIns="113100">
            <a:normAutofit/>
          </a:bodyPr>
          <a:lstStyle>
            <a:lvl1pPr indent="-3683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indent="-3365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2pPr>
            <a:lvl3pPr indent="-3365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3pPr>
            <a:lvl4pPr indent="-3365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4pPr>
            <a:lvl5pPr indent="-3365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5pPr>
            <a:lvl6pPr indent="-3365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6pPr>
            <a:lvl7pPr indent="-3365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●"/>
              <a:defRPr sz="1700">
                <a:solidFill>
                  <a:schemeClr val="dk2"/>
                </a:solidFill>
              </a:defRPr>
            </a:lvl7pPr>
            <a:lvl8pPr indent="-3365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○"/>
              <a:defRPr sz="1700">
                <a:solidFill>
                  <a:schemeClr val="dk2"/>
                </a:solidFill>
              </a:defRPr>
            </a:lvl8pPr>
            <a:lvl9pPr indent="-3365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Char char="■"/>
              <a:defRPr sz="17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9319704" y="7046639"/>
            <a:ext cx="603600" cy="594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13100" lIns="113100" spcFirstLastPara="1" rIns="113100" wrap="square" tIns="113100">
            <a:normAutofit/>
          </a:bodyPr>
          <a:lstStyle>
            <a:lvl1pPr lvl="0" algn="r">
              <a:buNone/>
              <a:defRPr sz="1200">
                <a:solidFill>
                  <a:schemeClr val="dk2"/>
                </a:solidFill>
              </a:defRPr>
            </a:lvl1pPr>
            <a:lvl2pPr lvl="1" algn="r">
              <a:buNone/>
              <a:defRPr sz="1200">
                <a:solidFill>
                  <a:schemeClr val="dk2"/>
                </a:solidFill>
              </a:defRPr>
            </a:lvl2pPr>
            <a:lvl3pPr lvl="2" algn="r">
              <a:buNone/>
              <a:defRPr sz="1200">
                <a:solidFill>
                  <a:schemeClr val="dk2"/>
                </a:solidFill>
              </a:defRPr>
            </a:lvl3pPr>
            <a:lvl4pPr lvl="3" algn="r">
              <a:buNone/>
              <a:defRPr sz="1200">
                <a:solidFill>
                  <a:schemeClr val="dk2"/>
                </a:solidFill>
              </a:defRPr>
            </a:lvl4pPr>
            <a:lvl5pPr lvl="4" algn="r">
              <a:buNone/>
              <a:defRPr sz="1200">
                <a:solidFill>
                  <a:schemeClr val="dk2"/>
                </a:solidFill>
              </a:defRPr>
            </a:lvl5pPr>
            <a:lvl6pPr lvl="5" algn="r">
              <a:buNone/>
              <a:defRPr sz="1200">
                <a:solidFill>
                  <a:schemeClr val="dk2"/>
                </a:solidFill>
              </a:defRPr>
            </a:lvl6pPr>
            <a:lvl7pPr lvl="6" algn="r">
              <a:buNone/>
              <a:defRPr sz="1200">
                <a:solidFill>
                  <a:schemeClr val="dk2"/>
                </a:solidFill>
              </a:defRPr>
            </a:lvl7pPr>
            <a:lvl8pPr lvl="7" algn="r">
              <a:buNone/>
              <a:defRPr sz="1200">
                <a:solidFill>
                  <a:schemeClr val="dk2"/>
                </a:solidFill>
              </a:defRPr>
            </a:lvl8pPr>
            <a:lvl9pPr lvl="8" algn="r">
              <a:buNone/>
              <a:defRPr sz="1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7.png"/><Relationship Id="rId10" Type="http://schemas.openxmlformats.org/officeDocument/2006/relationships/image" Target="../media/image12.png"/><Relationship Id="rId13" Type="http://schemas.openxmlformats.org/officeDocument/2006/relationships/image" Target="../media/image3.png"/><Relationship Id="rId1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5.png"/><Relationship Id="rId15" Type="http://schemas.openxmlformats.org/officeDocument/2006/relationships/image" Target="../media/image4.png"/><Relationship Id="rId14" Type="http://schemas.openxmlformats.org/officeDocument/2006/relationships/image" Target="../media/image1.png"/><Relationship Id="rId5" Type="http://schemas.openxmlformats.org/officeDocument/2006/relationships/image" Target="../media/image9.png"/><Relationship Id="rId6" Type="http://schemas.openxmlformats.org/officeDocument/2006/relationships/image" Target="../media/image8.png"/><Relationship Id="rId7" Type="http://schemas.openxmlformats.org/officeDocument/2006/relationships/image" Target="../media/image13.png"/><Relationship Id="rId8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p13"/>
          <p:cNvGraphicFramePr/>
          <p:nvPr/>
        </p:nvGraphicFramePr>
        <p:xfrm>
          <a:off x="378700" y="393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{793BF13F-E3FA-4DE1-B897-BAB6FCFF9FA5}</a:tableStyleId>
              </a:tblPr>
              <a:tblGrid>
                <a:gridCol w="2253525"/>
                <a:gridCol w="2253525"/>
                <a:gridCol w="2253525"/>
                <a:gridCol w="2253525"/>
              </a:tblGrid>
              <a:tr h="2328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71443" y="7259718"/>
            <a:ext cx="826402" cy="3178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85302" y="469738"/>
            <a:ext cx="1786147" cy="2192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 rotWithShape="1">
          <a:blip r:embed="rId5">
            <a:alphaModFix/>
          </a:blip>
          <a:srcRect b="0" l="17849" r="9386" t="0"/>
          <a:stretch/>
        </p:blipFill>
        <p:spPr>
          <a:xfrm>
            <a:off x="530775" y="469736"/>
            <a:ext cx="1843784" cy="2192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41189" y="2770968"/>
            <a:ext cx="1843795" cy="2192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29200" y="3233800"/>
            <a:ext cx="2063826" cy="1547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 rotWithShape="1">
          <a:blip r:embed="rId8">
            <a:alphaModFix/>
          </a:blip>
          <a:srcRect b="0" l="10883" r="12252" t="0"/>
          <a:stretch/>
        </p:blipFill>
        <p:spPr>
          <a:xfrm>
            <a:off x="5029200" y="5400325"/>
            <a:ext cx="2063826" cy="1620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727275" y="5400325"/>
            <a:ext cx="2063824" cy="1560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3"/>
          <p:cNvPicPr preferRelativeResize="0"/>
          <p:nvPr/>
        </p:nvPicPr>
        <p:blipFill rotWithShape="1">
          <a:blip r:embed="rId10">
            <a:alphaModFix/>
          </a:blip>
          <a:srcRect b="0" l="11363" r="0" t="0"/>
          <a:stretch/>
        </p:blipFill>
        <p:spPr>
          <a:xfrm>
            <a:off x="540312" y="5082138"/>
            <a:ext cx="1824701" cy="2196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727275" y="946763"/>
            <a:ext cx="2063824" cy="1238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029200" y="596075"/>
            <a:ext cx="2019075" cy="201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30775" y="3200511"/>
            <a:ext cx="2063824" cy="1614453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423100" y="5181350"/>
            <a:ext cx="1575354" cy="201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3"/>
          <p:cNvPicPr preferRelativeResize="0"/>
          <p:nvPr/>
        </p:nvPicPr>
        <p:blipFill rotWithShape="1">
          <a:blip r:embed="rId15">
            <a:alphaModFix/>
          </a:blip>
          <a:srcRect b="5046" l="6070" r="4532" t="3033"/>
          <a:stretch/>
        </p:blipFill>
        <p:spPr>
          <a:xfrm>
            <a:off x="7437250" y="2818850"/>
            <a:ext cx="1575350" cy="2096606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" name="Google Shape;72;p14"/>
          <p:cNvGraphicFramePr/>
          <p:nvPr/>
        </p:nvGraphicFramePr>
        <p:xfrm>
          <a:off x="378700" y="3935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{793BF13F-E3FA-4DE1-B897-BAB6FCFF9FA5}</a:tableStyleId>
              </a:tblPr>
              <a:tblGrid>
                <a:gridCol w="2253525"/>
                <a:gridCol w="2253525"/>
                <a:gridCol w="2253525"/>
                <a:gridCol w="2253525"/>
              </a:tblGrid>
              <a:tr h="2328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Marjory Stoneman Douglas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Rosa Parks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Andrew Jackson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Thomas Jefferson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United States Capitol Building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Florida State Capitol Building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Florida Constitution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Declaration of Independence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28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Statue of Liberty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U.S. Supreme Court Building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The White House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Everglades National Park</a:t>
                      </a:r>
                      <a:endParaRPr sz="20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chemeClr val="dk1"/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73" name="Google Shape;7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71443" y="7412118"/>
            <a:ext cx="826402" cy="317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