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7772400" cy="10058400"/>
  <p:notesSz cx="6858000" cy="9144000"/>
  <p:embeddedFontLst>
    <p:embeddedFont>
      <p:font typeface="Century Gothic" panose="020B0502020202020204" pitchFamily="34" charset="0"/>
      <p:regular r:id="rId4"/>
      <p:bold r:id="rId5"/>
      <p:italic r:id="rId6"/>
      <p:boldItalic r:id="rId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9"/>
  </p:normalViewPr>
  <p:slideViewPr>
    <p:cSldViewPr snapToGrid="0">
      <p:cViewPr varScale="1">
        <p:scale>
          <a:sx n="70" d="100"/>
          <a:sy n="70" d="100"/>
        </p:scale>
        <p:origin x="3144" y="192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ableStyles" Target="tableStyles.xml"/><Relationship Id="rId5" Type="http://schemas.openxmlformats.org/officeDocument/2006/relationships/font" Target="fonts/font2.fntdata"/><Relationship Id="rId10" Type="http://schemas.openxmlformats.org/officeDocument/2006/relationships/theme" Target="theme/theme1.xml"/><Relationship Id="rId4" Type="http://schemas.openxmlformats.org/officeDocument/2006/relationships/font" Target="fonts/font1.fntdata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104443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2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2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2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264945" y="1086507"/>
            <a:ext cx="2386800" cy="147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16713" y="880293"/>
            <a:ext cx="5412600" cy="800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2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3">
            <a:alphaModFix/>
          </a:blip>
          <a:srcRect l="-16672" t="-21344"/>
          <a:stretch/>
        </p:blipFill>
        <p:spPr>
          <a:xfrm>
            <a:off x="7112650" y="9733925"/>
            <a:ext cx="602250" cy="24565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5107950" y="154800"/>
            <a:ext cx="24309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Century Gothic"/>
                <a:ea typeface="Century Gothic"/>
                <a:cs typeface="Century Gothic"/>
                <a:sym typeface="Century Gothic"/>
              </a:rPr>
              <a:t>United States Symbols</a:t>
            </a: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192300" y="154800"/>
            <a:ext cx="32994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Century Gothic"/>
                <a:ea typeface="Century Gothic"/>
                <a:cs typeface="Century Gothic"/>
                <a:sym typeface="Century Gothic"/>
              </a:rPr>
              <a:t>Name: _______________________</a:t>
            </a: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152349" y="599894"/>
            <a:ext cx="73335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u="sng">
                <a:latin typeface="Century Gothic"/>
                <a:ea typeface="Century Gothic"/>
                <a:cs typeface="Century Gothic"/>
                <a:sym typeface="Century Gothic"/>
              </a:rPr>
              <a:t>Directions:</a:t>
            </a:r>
            <a:r>
              <a:rPr lang="en" sz="1600">
                <a:latin typeface="Century Gothic"/>
                <a:ea typeface="Century Gothic"/>
                <a:cs typeface="Century Gothic"/>
                <a:sym typeface="Century Gothic"/>
              </a:rPr>
              <a:t> Use the word bank to correctly label each U.S. symbol.</a:t>
            </a: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219449" y="1193943"/>
            <a:ext cx="7333500" cy="1077188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600" b="1" dirty="0">
                <a:latin typeface="Century Gothic"/>
                <a:ea typeface="Century Gothic"/>
                <a:cs typeface="Century Gothic"/>
                <a:sym typeface="Century Gothic"/>
              </a:rPr>
              <a:t>Statue of Liberty		Thomas Jefferson		White House	Declaration of Independence	Supreme Court	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600" b="1" dirty="0">
                <a:latin typeface="Century Gothic"/>
                <a:ea typeface="Century Gothic"/>
                <a:cs typeface="Century Gothic"/>
                <a:sym typeface="Century Gothic"/>
              </a:rPr>
              <a:t>U.S. Capitol			Rosa Parks</a:t>
            </a:r>
            <a:endParaRPr sz="1600" b="1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9" name="Google Shape;59;p13"/>
          <p:cNvSpPr txBox="1"/>
          <p:nvPr/>
        </p:nvSpPr>
        <p:spPr>
          <a:xfrm>
            <a:off x="164827" y="3349450"/>
            <a:ext cx="37215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Century Gothic"/>
                <a:ea typeface="Century Gothic"/>
                <a:cs typeface="Century Gothic"/>
                <a:sym typeface="Century Gothic"/>
              </a:rPr>
              <a:t>1.     _____________________________</a:t>
            </a: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Century Gothic"/>
                <a:ea typeface="Century Gothic"/>
                <a:cs typeface="Century Gothic"/>
                <a:sym typeface="Century Gothic"/>
              </a:rPr>
              <a:t>_________________________________</a:t>
            </a: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0" name="Google Shape;60;p13"/>
          <p:cNvSpPr txBox="1"/>
          <p:nvPr/>
        </p:nvSpPr>
        <p:spPr>
          <a:xfrm>
            <a:off x="4307750" y="3882850"/>
            <a:ext cx="3407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Century Gothic"/>
                <a:ea typeface="Century Gothic"/>
                <a:cs typeface="Century Gothic"/>
                <a:sym typeface="Century Gothic"/>
              </a:rPr>
              <a:t>5.     ___________________________</a:t>
            </a: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Century Gothic"/>
                <a:ea typeface="Century Gothic"/>
                <a:cs typeface="Century Gothic"/>
                <a:sym typeface="Century Gothic"/>
              </a:rPr>
              <a:t>_______________________________</a:t>
            </a: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61" name="Google Shape;61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32638" y="4842425"/>
            <a:ext cx="1111774" cy="1540128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62" name="Google Shape;62;p13"/>
          <p:cNvPicPr preferRelativeResize="0"/>
          <p:nvPr/>
        </p:nvPicPr>
        <p:blipFill rotWithShape="1">
          <a:blip r:embed="rId5">
            <a:alphaModFix/>
          </a:blip>
          <a:srcRect l="17849" r="9386"/>
          <a:stretch/>
        </p:blipFill>
        <p:spPr>
          <a:xfrm>
            <a:off x="5291174" y="2526600"/>
            <a:ext cx="994713" cy="13349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32651" y="7399825"/>
            <a:ext cx="1111750" cy="1491951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469700" y="2490850"/>
            <a:ext cx="1111752" cy="881764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65" name="Google Shape;65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08027" y="8336474"/>
            <a:ext cx="1235098" cy="788268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66" name="Google Shape;66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469699" y="4385574"/>
            <a:ext cx="1111752" cy="888798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67" name="Google Shape;67;p13"/>
          <p:cNvPicPr preferRelativeResize="0"/>
          <p:nvPr/>
        </p:nvPicPr>
        <p:blipFill rotWithShape="1">
          <a:blip r:embed="rId10">
            <a:alphaModFix/>
          </a:blip>
          <a:srcRect l="11363"/>
          <a:stretch/>
        </p:blipFill>
        <p:spPr>
          <a:xfrm>
            <a:off x="1566169" y="6296763"/>
            <a:ext cx="918814" cy="11697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68" name="Google Shape;68;p13"/>
          <p:cNvSpPr txBox="1"/>
          <p:nvPr/>
        </p:nvSpPr>
        <p:spPr>
          <a:xfrm>
            <a:off x="4307800" y="6420575"/>
            <a:ext cx="3407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Century Gothic"/>
                <a:ea typeface="Century Gothic"/>
                <a:cs typeface="Century Gothic"/>
                <a:sym typeface="Century Gothic"/>
              </a:rPr>
              <a:t>6.     ___________________________</a:t>
            </a: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Century Gothic"/>
                <a:ea typeface="Century Gothic"/>
                <a:cs typeface="Century Gothic"/>
                <a:sym typeface="Century Gothic"/>
              </a:rPr>
              <a:t>_______________________________</a:t>
            </a: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9" name="Google Shape;69;p13"/>
          <p:cNvSpPr txBox="1"/>
          <p:nvPr/>
        </p:nvSpPr>
        <p:spPr>
          <a:xfrm>
            <a:off x="4307801" y="8919425"/>
            <a:ext cx="3407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Century Gothic"/>
                <a:ea typeface="Century Gothic"/>
                <a:cs typeface="Century Gothic"/>
                <a:sym typeface="Century Gothic"/>
              </a:rPr>
              <a:t>7.     ___________________________</a:t>
            </a: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Century Gothic"/>
                <a:ea typeface="Century Gothic"/>
                <a:cs typeface="Century Gothic"/>
                <a:sym typeface="Century Gothic"/>
              </a:rPr>
              <a:t>_______________________________</a:t>
            </a: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70" name="Google Shape;70;p13"/>
          <p:cNvSpPr txBox="1"/>
          <p:nvPr/>
        </p:nvSpPr>
        <p:spPr>
          <a:xfrm>
            <a:off x="164827" y="5277575"/>
            <a:ext cx="37215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Century Gothic"/>
                <a:ea typeface="Century Gothic"/>
                <a:cs typeface="Century Gothic"/>
                <a:sym typeface="Century Gothic"/>
              </a:rPr>
              <a:t>2.     _____________________________</a:t>
            </a: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Century Gothic"/>
                <a:ea typeface="Century Gothic"/>
                <a:cs typeface="Century Gothic"/>
                <a:sym typeface="Century Gothic"/>
              </a:rPr>
              <a:t>_________________________________</a:t>
            </a: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71" name="Google Shape;71;p13"/>
          <p:cNvSpPr txBox="1"/>
          <p:nvPr/>
        </p:nvSpPr>
        <p:spPr>
          <a:xfrm>
            <a:off x="164827" y="7415475"/>
            <a:ext cx="37215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Century Gothic"/>
                <a:ea typeface="Century Gothic"/>
                <a:cs typeface="Century Gothic"/>
                <a:sym typeface="Century Gothic"/>
              </a:rPr>
              <a:t>3.     _____________________________</a:t>
            </a: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Century Gothic"/>
                <a:ea typeface="Century Gothic"/>
                <a:cs typeface="Century Gothic"/>
                <a:sym typeface="Century Gothic"/>
              </a:rPr>
              <a:t>_________________________________</a:t>
            </a: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72" name="Google Shape;72;p13"/>
          <p:cNvSpPr txBox="1"/>
          <p:nvPr/>
        </p:nvSpPr>
        <p:spPr>
          <a:xfrm>
            <a:off x="164827" y="9108275"/>
            <a:ext cx="37215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Century Gothic"/>
                <a:ea typeface="Century Gothic"/>
                <a:cs typeface="Century Gothic"/>
                <a:sym typeface="Century Gothic"/>
              </a:rPr>
              <a:t>4.     _____________________________</a:t>
            </a: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Century Gothic"/>
                <a:ea typeface="Century Gothic"/>
                <a:cs typeface="Century Gothic"/>
                <a:sym typeface="Century Gothic"/>
              </a:rPr>
              <a:t>_________________________________</a:t>
            </a: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</Words>
  <Application>Microsoft Macintosh PowerPoint</Application>
  <PresentationFormat>Custom</PresentationFormat>
  <Paragraphs>26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Century Gothic</vt:lpstr>
      <vt:lpstr>Arial</vt:lpstr>
      <vt:lpstr>Simple Light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Alison Cavicchi</cp:lastModifiedBy>
  <cp:revision>1</cp:revision>
  <dcterms:modified xsi:type="dcterms:W3CDTF">2023-08-11T15:25:04Z</dcterms:modified>
</cp:coreProperties>
</file>