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Lexend"/>
      <p:regular r:id="rId8"/>
      <p:bold r:id="rId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Lexen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Lexen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0565bf41b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0565bf41b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0565bf41bf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0565bf41bf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4.png"/><Relationship Id="rId10" Type="http://schemas.openxmlformats.org/officeDocument/2006/relationships/image" Target="../media/image3.png"/><Relationship Id="rId13" Type="http://schemas.openxmlformats.org/officeDocument/2006/relationships/image" Target="../media/image9.png"/><Relationship Id="rId1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11.png"/><Relationship Id="rId15" Type="http://schemas.openxmlformats.org/officeDocument/2006/relationships/image" Target="../media/image14.jpg"/><Relationship Id="rId14" Type="http://schemas.openxmlformats.org/officeDocument/2006/relationships/image" Target="../media/image15.png"/><Relationship Id="rId17" Type="http://schemas.openxmlformats.org/officeDocument/2006/relationships/image" Target="../media/image8.png"/><Relationship Id="rId16" Type="http://schemas.openxmlformats.org/officeDocument/2006/relationships/image" Target="../media/image5.png"/><Relationship Id="rId5" Type="http://schemas.openxmlformats.org/officeDocument/2006/relationships/image" Target="../media/image13.png"/><Relationship Id="rId6" Type="http://schemas.openxmlformats.org/officeDocument/2006/relationships/image" Target="../media/image2.png"/><Relationship Id="rId7" Type="http://schemas.openxmlformats.org/officeDocument/2006/relationships/image" Target="../media/image16.png"/><Relationship Id="rId8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20" Type="http://schemas.openxmlformats.org/officeDocument/2006/relationships/image" Target="../media/image1.png"/><Relationship Id="rId11" Type="http://schemas.openxmlformats.org/officeDocument/2006/relationships/hyperlink" Target="https://officialprojectiam.com" TargetMode="External"/><Relationship Id="rId10" Type="http://schemas.openxmlformats.org/officeDocument/2006/relationships/hyperlink" Target="https://www.loc.gov/item/2016815726/" TargetMode="External"/><Relationship Id="rId13" Type="http://schemas.openxmlformats.org/officeDocument/2006/relationships/hyperlink" Target="https://commons.wikimedia.org/wiki/File:Beaches_of_Alexandria_clean_up_in_2017,_photo_by_Hatem_Moushir_9.jpg" TargetMode="External"/><Relationship Id="rId12" Type="http://schemas.openxmlformats.org/officeDocument/2006/relationships/hyperlink" Target="https://upload.wikimedia.org/wikipedia/commons/thumb/7/73/Katrina_14760.jpg/640px-Katrina_14760.jpg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fdrlibrary.marist.edu/archives/collections/franklin/index.php?p=digitallibrary/digitalcontent&amp;id=4136" TargetMode="External"/><Relationship Id="rId4" Type="http://schemas.openxmlformats.org/officeDocument/2006/relationships/hyperlink" Target="https://npg.si.edu/object/npg_NPG.2006.86?destination=portraits" TargetMode="External"/><Relationship Id="rId9" Type="http://schemas.openxmlformats.org/officeDocument/2006/relationships/hyperlink" Target="https://commons.wikimedia.org/wiki/File:Volunteers_at_James_River_(27061785301).jpg" TargetMode="External"/><Relationship Id="rId15" Type="http://schemas.openxmlformats.org/officeDocument/2006/relationships/hyperlink" Target="https://www.pexels.com/photo/a-man-dropping-his-vote-in-white-box-5926261/" TargetMode="External"/><Relationship Id="rId14" Type="http://schemas.openxmlformats.org/officeDocument/2006/relationships/hyperlink" Target="https://creativecommons.org/licenses/by-sa/4.0/deed.en" TargetMode="External"/><Relationship Id="rId17" Type="http://schemas.openxmlformats.org/officeDocument/2006/relationships/hyperlink" Target="https://www.flickr.com/photos/59429971@N06/5443359455" TargetMode="External"/><Relationship Id="rId16" Type="http://schemas.openxmlformats.org/officeDocument/2006/relationships/hyperlink" Target="https://www.pexels.com/license/" TargetMode="External"/><Relationship Id="rId5" Type="http://schemas.openxmlformats.org/officeDocument/2006/relationships/hyperlink" Target="https://picryl.com/media/portrait-of-astronaut-neil-a-armstrong-commander-of-apollo-11-mission" TargetMode="External"/><Relationship Id="rId19" Type="http://schemas.openxmlformats.org/officeDocument/2006/relationships/hyperlink" Target="https://commons.wikimedia.org/w/index.php?search=boy+scouts&amp;title=Special:MediaSearch&amp;go=Go&amp;type=image" TargetMode="External"/><Relationship Id="rId6" Type="http://schemas.openxmlformats.org/officeDocument/2006/relationships/hyperlink" Target="https://www.ducksters.com/history/native_americans/seminole_tribe.php" TargetMode="External"/><Relationship Id="rId18" Type="http://schemas.openxmlformats.org/officeDocument/2006/relationships/hyperlink" Target="https://creativecommons.org/licenses/by-nd/2.0/?ref=openverse" TargetMode="External"/><Relationship Id="rId7" Type="http://schemas.openxmlformats.org/officeDocument/2006/relationships/hyperlink" Target="https://commons.wikimedia.org/wiki/File:SB_Anthony_from_RoRaWW.jpg" TargetMode="External"/><Relationship Id="rId8" Type="http://schemas.openxmlformats.org/officeDocument/2006/relationships/hyperlink" Target="https://commons.wikimedia.org/wiki/File:VADM_Antonia_Novello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b="0" l="13569" r="0" t="10586"/>
          <a:stretch/>
        </p:blipFill>
        <p:spPr>
          <a:xfrm>
            <a:off x="7282850" y="725178"/>
            <a:ext cx="1723026" cy="1224849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5" name="Google Shape;55;p13"/>
          <p:cNvSpPr txBox="1"/>
          <p:nvPr>
            <p:ph type="ctrTitle"/>
          </p:nvPr>
        </p:nvSpPr>
        <p:spPr>
          <a:xfrm>
            <a:off x="0" y="4570750"/>
            <a:ext cx="9144000" cy="572700"/>
          </a:xfrm>
          <a:prstGeom prst="rect">
            <a:avLst/>
          </a:prstGeom>
          <a:solidFill>
            <a:schemeClr val="lt2"/>
          </a:solidFill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Lexend"/>
                <a:ea typeface="Lexend"/>
                <a:cs typeface="Lexend"/>
                <a:sym typeface="Lexend"/>
              </a:rPr>
              <a:t>from United States and Florida history</a:t>
            </a:r>
            <a:endParaRPr sz="21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46740" y="4716190"/>
            <a:ext cx="946275" cy="36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 rotWithShape="1">
          <a:blip r:embed="rId5">
            <a:alphaModFix/>
          </a:blip>
          <a:srcRect b="16778" l="9266" r="14907" t="11670"/>
          <a:stretch/>
        </p:blipFill>
        <p:spPr>
          <a:xfrm>
            <a:off x="5299072" y="2930334"/>
            <a:ext cx="1312502" cy="156409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13312" y="1147743"/>
            <a:ext cx="1391777" cy="151268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611574" y="1977235"/>
            <a:ext cx="1312499" cy="154656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149620" y="2289442"/>
            <a:ext cx="1314461" cy="158739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1" name="Google Shape;61;p13"/>
          <p:cNvSpPr txBox="1"/>
          <p:nvPr>
            <p:ph type="ctrTitle"/>
          </p:nvPr>
        </p:nvSpPr>
        <p:spPr>
          <a:xfrm>
            <a:off x="0" y="0"/>
            <a:ext cx="9144000" cy="930300"/>
          </a:xfrm>
          <a:prstGeom prst="rect">
            <a:avLst/>
          </a:prstGeom>
          <a:solidFill>
            <a:schemeClr val="lt2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080">
                <a:latin typeface="Lexend"/>
                <a:ea typeface="Lexend"/>
                <a:cs typeface="Lexend"/>
                <a:sym typeface="Lexend"/>
              </a:rPr>
              <a:t>Individuals/Group Contributions &amp; Impacts</a:t>
            </a:r>
            <a:endParaRPr b="1" sz="308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2" name="Google Shape;62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750" y="2877876"/>
            <a:ext cx="1180881" cy="15126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2400" y="1082700"/>
            <a:ext cx="1925400" cy="14440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03829" y="2708549"/>
            <a:ext cx="2516324" cy="200765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546273" y="618700"/>
            <a:ext cx="2195750" cy="3288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078475" y="2236387"/>
            <a:ext cx="1480024" cy="102827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7" name="Google Shape;67;p13"/>
          <p:cNvPicPr preferRelativeResize="0"/>
          <p:nvPr/>
        </p:nvPicPr>
        <p:blipFill rotWithShape="1">
          <a:blip r:embed="rId14">
            <a:alphaModFix/>
          </a:blip>
          <a:srcRect b="12306" l="3798" r="4449" t="3575"/>
          <a:stretch/>
        </p:blipFill>
        <p:spPr>
          <a:xfrm>
            <a:off x="3914781" y="674086"/>
            <a:ext cx="1314446" cy="152528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8" name="Google Shape;68;p13"/>
          <p:cNvPicPr preferRelativeResize="0"/>
          <p:nvPr/>
        </p:nvPicPr>
        <p:blipFill rotWithShape="1">
          <a:blip r:embed="rId15">
            <a:alphaModFix/>
          </a:blip>
          <a:srcRect b="8843" l="0" r="5464" t="12620"/>
          <a:stretch/>
        </p:blipFill>
        <p:spPr>
          <a:xfrm>
            <a:off x="5086750" y="1215688"/>
            <a:ext cx="1314451" cy="1638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112832" y="694912"/>
            <a:ext cx="946275" cy="1423836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0" name="Google Shape;70;p13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123650" y="3264639"/>
            <a:ext cx="1925400" cy="1284603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title"/>
          </p:nvPr>
        </p:nvSpPr>
        <p:spPr>
          <a:xfrm>
            <a:off x="311700" y="551425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Sources</a:t>
            </a:r>
            <a:endParaRPr sz="2500"/>
          </a:p>
        </p:txBody>
      </p:sp>
      <p:sp>
        <p:nvSpPr>
          <p:cNvPr id="76" name="Google Shape;76;p14"/>
          <p:cNvSpPr txBox="1"/>
          <p:nvPr/>
        </p:nvSpPr>
        <p:spPr>
          <a:xfrm>
            <a:off x="311700" y="1419675"/>
            <a:ext cx="8520600" cy="33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Portrait of Eleanor Roosevelt in Washington, DC.</a:t>
            </a:r>
            <a:r>
              <a:rPr lang="en" sz="1200">
                <a:solidFill>
                  <a:schemeClr val="accent2"/>
                </a:solidFill>
              </a:rPr>
              <a:t>” from the FDR Presidential Library &amp; Museum is in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Harriet Tubman</a:t>
            </a:r>
            <a:r>
              <a:rPr lang="en" sz="1200">
                <a:solidFill>
                  <a:schemeClr val="accent2"/>
                </a:solidFill>
              </a:rPr>
              <a:t>” by </a:t>
            </a:r>
            <a:r>
              <a:rPr lang="en" sz="1200">
                <a:solidFill>
                  <a:schemeClr val="accent2"/>
                </a:solidFill>
              </a:rPr>
              <a:t>H. Seymour Squyer from the U.S Library of Congress is in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Portrait of Astronaut Neil A. Armstrong, commander of Apollo 11 mission</a:t>
            </a:r>
            <a:r>
              <a:rPr lang="en" sz="1200">
                <a:solidFill>
                  <a:schemeClr val="accent2"/>
                </a:solidFill>
              </a:rPr>
              <a:t>” from Picryl has no known copyright restrictions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Billy Bowlegs (Holata Micco, "Alligator Chief")</a:t>
            </a:r>
            <a:r>
              <a:rPr lang="en" sz="1200">
                <a:solidFill>
                  <a:schemeClr val="accent2"/>
                </a:solidFill>
              </a:rPr>
              <a:t>” from the National Portrait Gallery is in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SB Anthony from RoRaWW</a:t>
            </a:r>
            <a:r>
              <a:rPr lang="en" sz="1200">
                <a:solidFill>
                  <a:schemeClr val="accent2"/>
                </a:solidFill>
              </a:rPr>
              <a:t>” is in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VADM Antonia Novello</a:t>
            </a:r>
            <a:r>
              <a:rPr lang="en" sz="1200">
                <a:solidFill>
                  <a:schemeClr val="accent2"/>
                </a:solidFill>
              </a:rPr>
              <a:t>” from the United States Department of Health and Human Services is in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Volunteers at James River (27061785301).jpg</a:t>
            </a:r>
            <a:r>
              <a:rPr lang="en" sz="1200">
                <a:solidFill>
                  <a:schemeClr val="accent2"/>
                </a:solidFill>
              </a:rPr>
              <a:t>” is in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Seminole Indian and family dugout canoe</a:t>
            </a:r>
            <a:r>
              <a:rPr lang="en" sz="1200">
                <a:solidFill>
                  <a:srgbClr val="242424"/>
                </a:solidFill>
              </a:rPr>
              <a:t>”, Miami, Fla. from U.S. Library of Congress is in Public Domain</a:t>
            </a:r>
            <a:endParaRPr sz="1200">
              <a:solidFill>
                <a:srgbClr val="242424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Jahkil Jackson</a:t>
            </a:r>
            <a:r>
              <a:rPr lang="en" sz="1200">
                <a:solidFill>
                  <a:schemeClr val="accent2"/>
                </a:solidFill>
              </a:rPr>
              <a:t>” from Project I Am.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AutoNum type="arabicPeriod"/>
            </a:pPr>
            <a:r>
              <a:rPr lang="en" sz="1200">
                <a:solidFill>
                  <a:schemeClr val="dk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Katrina 14760</a:t>
            </a:r>
            <a:r>
              <a:rPr lang="en" sz="1200">
                <a:solidFill>
                  <a:schemeClr val="dk1"/>
                </a:solidFill>
              </a:rPr>
              <a:t>” by Liz Roll (FEMA)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Beach Clean Up</a:t>
            </a:r>
            <a:r>
              <a:rPr lang="en" sz="1200">
                <a:solidFill>
                  <a:schemeClr val="dk1"/>
                </a:solidFill>
              </a:rPr>
              <a:t>” by Hatem Moushir is licensed under </a:t>
            </a:r>
            <a:r>
              <a:rPr lang="en" sz="1200" u="sng">
                <a:solidFill>
                  <a:srgbClr val="1155CC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4.0 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"</a:t>
            </a:r>
            <a:r>
              <a:rPr lang="en" sz="1200" u="sng">
                <a:solidFill>
                  <a:srgbClr val="1155CC"/>
                </a:solid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 man dropping his vote in white box</a:t>
            </a:r>
            <a:r>
              <a:rPr lang="en" sz="1200">
                <a:solidFill>
                  <a:schemeClr val="dk1"/>
                </a:solidFill>
              </a:rPr>
              <a:t>” by Sora Shimazaki is licensed under the </a:t>
            </a:r>
            <a:r>
              <a:rPr lang="en" sz="1200" u="sng">
                <a:solidFill>
                  <a:srgbClr val="1155CC"/>
                </a:solidFill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Pexels license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"</a:t>
            </a:r>
            <a:r>
              <a:rPr lang="en" sz="1200" u="sng">
                <a:solidFill>
                  <a:srgbClr val="1155CC"/>
                </a:solidFill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Firefighters attacking a fire</a:t>
            </a:r>
            <a:r>
              <a:rPr lang="en" sz="1200">
                <a:solidFill>
                  <a:srgbClr val="30272E"/>
                </a:solidFill>
              </a:rPr>
              <a:t>" by warriorwoman531 is licensed under </a:t>
            </a:r>
            <a:r>
              <a:rPr lang="en" sz="1200" u="sng">
                <a:solidFill>
                  <a:srgbClr val="1155CC"/>
                </a:solidFill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BY-ND 2.0</a:t>
            </a:r>
            <a:r>
              <a:rPr lang="en" sz="1200">
                <a:solidFill>
                  <a:srgbClr val="30272E"/>
                </a:solidFill>
              </a:rPr>
              <a:t>.</a:t>
            </a:r>
            <a:endParaRPr sz="1200">
              <a:solidFill>
                <a:srgbClr val="30272E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72E"/>
              </a:buClr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Boy scouts Passing Out Donated Water Bottles.jpg</a:t>
            </a:r>
            <a:r>
              <a:rPr lang="en" sz="1200">
                <a:solidFill>
                  <a:srgbClr val="30272E"/>
                </a:solidFill>
              </a:rPr>
              <a:t>” is under Public Domain</a:t>
            </a:r>
            <a:endParaRPr sz="1200">
              <a:solidFill>
                <a:srgbClr val="30272E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accent2"/>
              </a:solidFill>
            </a:endParaRPr>
          </a:p>
        </p:txBody>
      </p:sp>
      <p:pic>
        <p:nvPicPr>
          <p:cNvPr id="77" name="Google Shape;77;p14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