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CenturyGothic-boldItalic.fntdata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freepik.com/free-vector/cultural-diversity_4589985.htm#query=diversity%20hands&amp;position=27&amp;from_view=keyword&amp;track=sph" TargetMode="External"/><Relationship Id="rId3" Type="http://schemas.openxmlformats.org/officeDocument/2006/relationships/hyperlink" Target="https://www.freepikcompany.com/legal?_gl=1*1uy28tb*fp_ga*NTMxMDIzODk0LjE2NzU2OTExODI.*fp_ga_QWX66025LC*MTY3NTg2NDg1OS4yLjEuMTY3NTg2NTAwNC41Ny4wLjA.*_ga*NTMxMDIzODk0LjE2NzU2OTExODI.*_ga_18B6QPTJPC*MTY3NTg2NDg1OS4yLjEuMTY3NTg2NTAwNC41OS4wLjA.#nav-freepik-license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“</a:t>
            </a:r>
            <a:r>
              <a:rPr lang="en" u="sng">
                <a:solidFill>
                  <a:schemeClr val="hlink"/>
                </a:solidFill>
                <a:hlinkClick r:id="rId2"/>
              </a:rPr>
              <a:t>Free vector cultural diversity</a:t>
            </a:r>
            <a:r>
              <a:rPr lang="en"/>
              <a:t>” by </a:t>
            </a:r>
            <a:r>
              <a:rPr lang="en"/>
              <a:t>pikisuperstar</a:t>
            </a:r>
            <a:r>
              <a:rPr lang="en"/>
              <a:t> is licensed under </a:t>
            </a:r>
            <a:r>
              <a:rPr lang="en" u="sng">
                <a:solidFill>
                  <a:schemeClr val="hlink"/>
                </a:solidFill>
                <a:hlinkClick r:id="rId3"/>
              </a:rPr>
              <a:t>FreePik’s Free License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326925"/>
            <a:ext cx="8520600" cy="116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>
                <a:latin typeface="Century Gothic"/>
                <a:ea typeface="Century Gothic"/>
                <a:cs typeface="Century Gothic"/>
                <a:sym typeface="Century Gothic"/>
              </a:rPr>
              <a:t>Diverse</a:t>
            </a:r>
            <a:endParaRPr b="1" sz="72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17791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Many and different</a:t>
            </a:r>
            <a:endParaRPr sz="47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6740" y="4716190"/>
            <a:ext cx="946275" cy="36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 rotWithShape="1">
          <a:blip r:embed="rId4">
            <a:alphaModFix/>
          </a:blip>
          <a:srcRect b="8325" l="0" r="0" t="26781"/>
          <a:stretch/>
        </p:blipFill>
        <p:spPr>
          <a:xfrm>
            <a:off x="2323788" y="2856075"/>
            <a:ext cx="4496425" cy="1944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