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641450" y="246825"/>
            <a:ext cx="1960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Self-Portrait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23650" y="246825"/>
            <a:ext cx="4310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23650" y="777925"/>
            <a:ext cx="7407000" cy="9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Century Gothic"/>
                <a:ea typeface="Century Gothic"/>
                <a:cs typeface="Century Gothic"/>
                <a:sym typeface="Century Gothic"/>
              </a:rPr>
              <a:t>Directions</a:t>
            </a: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: Draw a </a:t>
            </a: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picture</a:t>
            </a: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 of yourself. Think about what makes you unique when drawing. Then, write 1-2 sentences that explain what you can do to contribute to making the community better.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50" y="5807300"/>
            <a:ext cx="7407000" cy="13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715504" y="9483399"/>
            <a:ext cx="105689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/>
          <p:nvPr/>
        </p:nvSpPr>
        <p:spPr>
          <a:xfrm>
            <a:off x="193550" y="1713200"/>
            <a:ext cx="7267200" cy="3976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650" y="7243800"/>
            <a:ext cx="7407000" cy="13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 rotWithShape="1">
          <a:blip r:embed="rId3">
            <a:alphaModFix/>
          </a:blip>
          <a:srcRect b="47802" l="0" r="0" t="0"/>
          <a:stretch/>
        </p:blipFill>
        <p:spPr>
          <a:xfrm>
            <a:off x="123650" y="8639200"/>
            <a:ext cx="7407000" cy="68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3">
            <a:alphaModFix/>
          </a:blip>
          <a:srcRect b="47802" l="0" r="11801" t="0"/>
          <a:stretch/>
        </p:blipFill>
        <p:spPr>
          <a:xfrm>
            <a:off x="123650" y="9318400"/>
            <a:ext cx="6532800" cy="68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