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7772400" cx="10058400"/>
  <p:notesSz cx="6858000" cy="9144000"/>
  <p:embeddedFontLst>
    <p:embeddedFont>
      <p:font typeface="Lexend"/>
      <p:regular r:id="rId7"/>
      <p:bold r:id="rId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Lexend-regular.fntdata"/><Relationship Id="rId8" Type="http://schemas.openxmlformats.org/officeDocument/2006/relationships/font" Target="fonts/Lexend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Students will cut out the flag, “Sunshine State”, and Florida.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52380" l="50992" r="2280" t="8471"/>
          <a:stretch/>
        </p:blipFill>
        <p:spPr>
          <a:xfrm>
            <a:off x="3602250" y="1487925"/>
            <a:ext cx="2898676" cy="225467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55" name="Google Shape;55;p13"/>
          <p:cNvSpPr txBox="1"/>
          <p:nvPr/>
        </p:nvSpPr>
        <p:spPr>
          <a:xfrm>
            <a:off x="5651075" y="305175"/>
            <a:ext cx="4238400" cy="567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Lexend"/>
                <a:ea typeface="Lexend"/>
                <a:cs typeface="Lexend"/>
                <a:sym typeface="Lexend"/>
              </a:rPr>
              <a:t>Name</a:t>
            </a:r>
            <a:r>
              <a:rPr lang="en" sz="2200"/>
              <a:t>:__________________</a:t>
            </a:r>
            <a:endParaRPr sz="2200"/>
          </a:p>
        </p:txBody>
      </p:sp>
      <p:sp>
        <p:nvSpPr>
          <p:cNvPr id="56" name="Google Shape;56;p13"/>
          <p:cNvSpPr txBox="1"/>
          <p:nvPr/>
        </p:nvSpPr>
        <p:spPr>
          <a:xfrm>
            <a:off x="6833985" y="3395988"/>
            <a:ext cx="2831100" cy="49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exend"/>
                <a:ea typeface="Lexend"/>
                <a:cs typeface="Lexend"/>
                <a:sym typeface="Lexend"/>
              </a:rPr>
              <a:t>Florida’s f</a:t>
            </a:r>
            <a:r>
              <a:rPr lang="en" sz="1700">
                <a:latin typeface="Lexend"/>
                <a:ea typeface="Lexend"/>
                <a:cs typeface="Lexend"/>
                <a:sym typeface="Lexend"/>
              </a:rPr>
              <a:t>lag</a:t>
            </a:r>
            <a:endParaRPr sz="17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6833985" y="4811058"/>
            <a:ext cx="2831100" cy="49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exend"/>
                <a:ea typeface="Lexend"/>
                <a:cs typeface="Lexend"/>
                <a:sym typeface="Lexend"/>
              </a:rPr>
              <a:t>“Sunshine State”</a:t>
            </a:r>
            <a:endParaRPr sz="17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6828346" y="2688476"/>
            <a:ext cx="2831100" cy="49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exend"/>
                <a:ea typeface="Lexend"/>
                <a:cs typeface="Lexend"/>
                <a:sym typeface="Lexend"/>
              </a:rPr>
              <a:t>Florida</a:t>
            </a:r>
            <a:endParaRPr sz="17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65753" y="235875"/>
            <a:ext cx="4667400" cy="7056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latin typeface="Lexend"/>
                <a:ea typeface="Lexend"/>
                <a:cs typeface="Lexend"/>
                <a:sym typeface="Lexend"/>
              </a:rPr>
              <a:t>Florida</a:t>
            </a:r>
            <a:r>
              <a:rPr lang="en" sz="3100">
                <a:latin typeface="Lexend"/>
                <a:ea typeface="Lexend"/>
                <a:cs typeface="Lexend"/>
                <a:sym typeface="Lexend"/>
              </a:rPr>
              <a:t> Symbols</a:t>
            </a:r>
            <a:endParaRPr sz="3100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750" y="4207025"/>
            <a:ext cx="3084150" cy="286742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5750" y="1487924"/>
            <a:ext cx="3084149" cy="22546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sp>
        <p:nvSpPr>
          <p:cNvPr id="62" name="Google Shape;62;p13"/>
          <p:cNvSpPr txBox="1"/>
          <p:nvPr/>
        </p:nvSpPr>
        <p:spPr>
          <a:xfrm>
            <a:off x="265475" y="1064700"/>
            <a:ext cx="9624000" cy="4440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Circle/color/cut out your state, two state symbols, and their matching labels.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6833971" y="4103516"/>
            <a:ext cx="2831100" cy="4902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113100" lIns="113100" spcFirstLastPara="1" rIns="113100" wrap="square" tIns="1131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Lexend"/>
                <a:ea typeface="Lexend"/>
                <a:cs typeface="Lexend"/>
                <a:sym typeface="Lexend"/>
              </a:rPr>
              <a:t>bears</a:t>
            </a:r>
            <a:endParaRPr sz="1700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64" name="Google Shape;64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02250" y="4207025"/>
            <a:ext cx="2898676" cy="286742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901775" y="7188550"/>
            <a:ext cx="889075" cy="3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