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433373" y="215350"/>
            <a:ext cx="4429200" cy="567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" sz="2200"/>
              <a:t>:__________________</a:t>
            </a:r>
            <a:endParaRPr sz="220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275" y="1578917"/>
            <a:ext cx="3053461" cy="277546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275" y="4693936"/>
            <a:ext cx="3053460" cy="277546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5996" y="1578900"/>
            <a:ext cx="2959594" cy="277546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sp>
        <p:nvSpPr>
          <p:cNvPr id="58" name="Google Shape;58;p13"/>
          <p:cNvSpPr txBox="1"/>
          <p:nvPr/>
        </p:nvSpPr>
        <p:spPr>
          <a:xfrm>
            <a:off x="6916864" y="2417480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American Flag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6916864" y="3168741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bald eagle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6916875" y="3886200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U.S. President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21275" y="258000"/>
            <a:ext cx="4763700" cy="70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Lexend"/>
                <a:ea typeface="Lexend"/>
                <a:cs typeface="Lexend"/>
                <a:sym typeface="Lexend"/>
              </a:rPr>
              <a:t>United States Symbols</a:t>
            </a:r>
            <a:endParaRPr sz="31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45886" y="4693929"/>
            <a:ext cx="2992763" cy="277546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sp>
        <p:nvSpPr>
          <p:cNvPr id="63" name="Google Shape;63;p13"/>
          <p:cNvSpPr txBox="1"/>
          <p:nvPr/>
        </p:nvSpPr>
        <p:spPr>
          <a:xfrm>
            <a:off x="265473" y="1064700"/>
            <a:ext cx="4763700" cy="413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Circle/color/cut out the 3 U.S. Symbols and their label. 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6909800" y="4619006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school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851825" y="7128600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