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Lst>
  <p:sldSz cy="5143500" cx="9144000"/>
  <p:notesSz cx="6858000" cy="9144000"/>
  <p:embeddedFontLst>
    <p:embeddedFont>
      <p:font typeface="Century Gothic"/>
      <p:regular r:id="rId15"/>
      <p:bold r:id="rId16"/>
      <p:italic r:id="rId17"/>
      <p:boldItalic r:id="rId1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font" Target="fonts/CenturyGothic-regular.fntdata"/><Relationship Id="rId14" Type="http://schemas.openxmlformats.org/officeDocument/2006/relationships/slide" Target="slides/slide9.xml"/><Relationship Id="rId17" Type="http://schemas.openxmlformats.org/officeDocument/2006/relationships/font" Target="fonts/CenturyGothic-italic.fntdata"/><Relationship Id="rId16" Type="http://schemas.openxmlformats.org/officeDocument/2006/relationships/font" Target="fonts/CenturyGothic-bold.fntdata"/><Relationship Id="rId5" Type="http://schemas.openxmlformats.org/officeDocument/2006/relationships/notesMaster" Target="notesMasters/notesMaster1.xml"/><Relationship Id="rId6" Type="http://schemas.openxmlformats.org/officeDocument/2006/relationships/slide" Target="slides/slide1.xml"/><Relationship Id="rId18" Type="http://schemas.openxmlformats.org/officeDocument/2006/relationships/font" Target="fonts/CenturyGothic-boldItalic.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20000"/>
              </a:lnSpc>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 name="Shape 57"/>
        <p:cNvGrpSpPr/>
        <p:nvPr/>
      </p:nvGrpSpPr>
      <p:grpSpPr>
        <a:xfrm>
          <a:off x="0" y="0"/>
          <a:ext cx="0" cy="0"/>
          <a:chOff x="0" y="0"/>
          <a:chExt cx="0" cy="0"/>
        </a:xfrm>
      </p:grpSpPr>
      <p:sp>
        <p:nvSpPr>
          <p:cNvPr id="58" name="Google Shape;58;g1d7ee267aa9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 name="Google Shape;59;g1d7ee267aa9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300">
                <a:latin typeface="Century Gothic"/>
                <a:ea typeface="Century Gothic"/>
                <a:cs typeface="Century Gothic"/>
                <a:sym typeface="Century Gothic"/>
              </a:rPr>
              <a:t>A pledge is a promise, or an oath that we make. </a:t>
            </a:r>
            <a:endParaRPr sz="1300">
              <a:latin typeface="Century Gothic"/>
              <a:ea typeface="Century Gothic"/>
              <a:cs typeface="Century Gothic"/>
              <a:sym typeface="Century Gothic"/>
            </a:endParaRPr>
          </a:p>
          <a:p>
            <a:pPr indent="0" lvl="0" marL="0" rtl="0" algn="l">
              <a:spcBef>
                <a:spcPts val="0"/>
              </a:spcBef>
              <a:spcAft>
                <a:spcPts val="0"/>
              </a:spcAft>
              <a:buNone/>
            </a:pPr>
            <a:r>
              <a:t/>
            </a:r>
            <a:endParaRPr sz="1300">
              <a:latin typeface="Century Gothic"/>
              <a:ea typeface="Century Gothic"/>
              <a:cs typeface="Century Gothic"/>
              <a:sym typeface="Century Gothic"/>
            </a:endParaRPr>
          </a:p>
          <a:p>
            <a:pPr indent="0" lvl="0" marL="0" rtl="0" algn="l">
              <a:spcBef>
                <a:spcPts val="0"/>
              </a:spcBef>
              <a:spcAft>
                <a:spcPts val="0"/>
              </a:spcAft>
              <a:buNone/>
            </a:pPr>
            <a:r>
              <a:rPr lang="en" sz="1300">
                <a:latin typeface="Century Gothic"/>
                <a:ea typeface="Century Gothic"/>
                <a:cs typeface="Century Gothic"/>
                <a:sym typeface="Century Gothic"/>
              </a:rPr>
              <a:t>Pose the following question for discussion: What promises have you made before? </a:t>
            </a:r>
            <a:endParaRPr sz="1300">
              <a:latin typeface="Century Gothic"/>
              <a:ea typeface="Century Gothic"/>
              <a:cs typeface="Century Gothic"/>
              <a:sym typeface="Century Gothic"/>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g1d7ee267aa9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 name="Google Shape;65;g1d7ee267aa9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300">
                <a:solidFill>
                  <a:schemeClr val="dk1"/>
                </a:solidFill>
                <a:latin typeface="Century Gothic"/>
                <a:ea typeface="Century Gothic"/>
                <a:cs typeface="Century Gothic"/>
                <a:sym typeface="Century Gothic"/>
              </a:rPr>
              <a:t>Allegiance means loyalty, or giving constant support. We are promising to be loyal.</a:t>
            </a:r>
            <a:endParaRPr sz="13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t/>
            </a:r>
            <a:endParaRPr sz="1300">
              <a:solidFill>
                <a:schemeClr val="dk1"/>
              </a:solidFill>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lang="en" sz="1300">
                <a:solidFill>
                  <a:schemeClr val="dk1"/>
                </a:solidFill>
                <a:latin typeface="Century Gothic"/>
                <a:ea typeface="Century Gothic"/>
                <a:cs typeface="Century Gothic"/>
                <a:sym typeface="Century Gothic"/>
              </a:rPr>
              <a:t>Provide the following example: Loyalty means being supportive and staying committed to something. For example, if you join a sports team, you are pledging </a:t>
            </a:r>
            <a:r>
              <a:rPr lang="en" sz="1300">
                <a:solidFill>
                  <a:schemeClr val="dk1"/>
                </a:solidFill>
                <a:latin typeface="Century Gothic"/>
                <a:ea typeface="Century Gothic"/>
                <a:cs typeface="Century Gothic"/>
                <a:sym typeface="Century Gothic"/>
              </a:rPr>
              <a:t>allegiance</a:t>
            </a:r>
            <a:r>
              <a:rPr lang="en" sz="1300">
                <a:solidFill>
                  <a:schemeClr val="dk1"/>
                </a:solidFill>
                <a:latin typeface="Century Gothic"/>
                <a:ea typeface="Century Gothic"/>
                <a:cs typeface="Century Gothic"/>
                <a:sym typeface="Century Gothic"/>
              </a:rPr>
              <a:t> to the team for the season. You agree to stay loyal to your team and not quit.</a:t>
            </a:r>
            <a:endParaRPr sz="13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 name="Shape 69"/>
        <p:cNvGrpSpPr/>
        <p:nvPr/>
      </p:nvGrpSpPr>
      <p:grpSpPr>
        <a:xfrm>
          <a:off x="0" y="0"/>
          <a:ext cx="0" cy="0"/>
          <a:chOff x="0" y="0"/>
          <a:chExt cx="0" cy="0"/>
        </a:xfrm>
      </p:grpSpPr>
      <p:sp>
        <p:nvSpPr>
          <p:cNvPr id="70" name="Google Shape;70;g1d7ee267aa9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 name="Google Shape;71;g1d7ee267aa9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300">
                <a:solidFill>
                  <a:schemeClr val="dk1"/>
                </a:solidFill>
                <a:latin typeface="Century Gothic"/>
                <a:ea typeface="Century Gothic"/>
                <a:cs typeface="Century Gothic"/>
                <a:sym typeface="Century Gothic"/>
              </a:rPr>
              <a:t>The United States of America is the country we live in. This country has 50 states (ours is Florida) and we all say the same Pledge of Allegiance. This means we are making a promise to our country.</a:t>
            </a:r>
            <a:endParaRPr sz="13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t/>
            </a:r>
            <a:endParaRPr sz="13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 name="Shape 75"/>
        <p:cNvGrpSpPr/>
        <p:nvPr/>
      </p:nvGrpSpPr>
      <p:grpSpPr>
        <a:xfrm>
          <a:off x="0" y="0"/>
          <a:ext cx="0" cy="0"/>
          <a:chOff x="0" y="0"/>
          <a:chExt cx="0" cy="0"/>
        </a:xfrm>
      </p:grpSpPr>
      <p:sp>
        <p:nvSpPr>
          <p:cNvPr id="76" name="Google Shape;76;g1d7ee267aa9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 name="Google Shape;77;g1d7ee267aa9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300">
                <a:latin typeface="Century Gothic"/>
                <a:ea typeface="Century Gothic"/>
                <a:cs typeface="Century Gothic"/>
                <a:sym typeface="Century Gothic"/>
              </a:rPr>
              <a:t>A republic means that we get to vote and choose the people who will be in charge of making the laws/rules for our country.</a:t>
            </a:r>
            <a:endParaRPr sz="1300">
              <a:latin typeface="Century Gothic"/>
              <a:ea typeface="Century Gothic"/>
              <a:cs typeface="Century Gothic"/>
              <a:sym typeface="Century Gothic"/>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g1d7ee267aa9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 name="Google Shape;84;g1d7ee267aa9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300">
                <a:solidFill>
                  <a:schemeClr val="dk1"/>
                </a:solidFill>
                <a:latin typeface="Century Gothic"/>
                <a:ea typeface="Century Gothic"/>
                <a:cs typeface="Century Gothic"/>
                <a:sym typeface="Century Gothic"/>
              </a:rPr>
              <a:t>A nation is a country. This means all fifty states are part of one country, the United States.</a:t>
            </a:r>
            <a:endParaRPr sz="13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t/>
            </a:r>
            <a:endParaRPr sz="13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lang="en" sz="1300">
                <a:solidFill>
                  <a:schemeClr val="dk1"/>
                </a:solidFill>
                <a:latin typeface="Century Gothic"/>
                <a:ea typeface="Century Gothic"/>
                <a:cs typeface="Century Gothic"/>
                <a:sym typeface="Century Gothic"/>
              </a:rPr>
              <a:t>Pose the following question for discussion: Does anyone know someone who lives in another state? (answers vary) Because all of these states are part of the United States of America, we all say the same Pledge at school each morning!</a:t>
            </a:r>
            <a:endParaRPr sz="1300">
              <a:solidFill>
                <a:schemeClr val="dk1"/>
              </a:solidFill>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t/>
            </a:r>
            <a:endParaRPr sz="13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g1d7ee267aa9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 name="Google Shape;90;g1d7ee267aa9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300">
                <a:solidFill>
                  <a:schemeClr val="dk1"/>
                </a:solidFill>
                <a:latin typeface="Century Gothic"/>
                <a:ea typeface="Century Gothic"/>
                <a:cs typeface="Century Gothic"/>
                <a:sym typeface="Century Gothic"/>
              </a:rPr>
              <a:t>Indivisible means cannot be </a:t>
            </a:r>
            <a:r>
              <a:rPr lang="en" sz="1300">
                <a:solidFill>
                  <a:schemeClr val="dk1"/>
                </a:solidFill>
                <a:latin typeface="Century Gothic"/>
                <a:ea typeface="Century Gothic"/>
                <a:cs typeface="Century Gothic"/>
                <a:sym typeface="Century Gothic"/>
              </a:rPr>
              <a:t>separated. Our country is united together.</a:t>
            </a:r>
            <a:endParaRPr sz="13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t/>
            </a:r>
            <a:endParaRPr sz="1300">
              <a:solidFill>
                <a:schemeClr val="dk1"/>
              </a:solidFill>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lang="en" sz="1300">
                <a:solidFill>
                  <a:schemeClr val="dk1"/>
                </a:solidFill>
                <a:latin typeface="Century Gothic"/>
                <a:ea typeface="Century Gothic"/>
                <a:cs typeface="Century Gothic"/>
                <a:sym typeface="Century Gothic"/>
              </a:rPr>
              <a:t>Provide the follow example: Sometimes we might disagree with our friends or classmates. For example, some of us may want to go to PE while others would rather go to art or music. Even if we disagree, we are one class that is a community. We remain together for the year and work through our differences.</a:t>
            </a:r>
            <a:endParaRPr sz="13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g1d7ee267aa9_0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 name="Google Shape;96;g1d7ee267aa9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300">
                <a:solidFill>
                  <a:schemeClr val="dk1"/>
                </a:solidFill>
                <a:latin typeface="Century Gothic"/>
                <a:ea typeface="Century Gothic"/>
                <a:cs typeface="Century Gothic"/>
                <a:sym typeface="Century Gothic"/>
              </a:rPr>
              <a:t>All citizens of our country have the right to liberty, or freedom, and justice, which means being treated with respect and fairness. Everyone must follow the same rules and be treated with respect.</a:t>
            </a:r>
            <a:endParaRPr sz="13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rPr lang="en" sz="1300">
                <a:solidFill>
                  <a:schemeClr val="dk1"/>
                </a:solidFill>
                <a:latin typeface="Century Gothic"/>
                <a:ea typeface="Century Gothic"/>
                <a:cs typeface="Century Gothic"/>
                <a:sym typeface="Century Gothic"/>
              </a:rPr>
              <a:t>Pose the following question for discussion: What are some of the ways we can treat others with respect in our community? (listening, taking turns, helping others, etc.)</a:t>
            </a:r>
            <a:endParaRPr sz="13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204b39017ed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 name="Google Shape;103;g204b39017e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rgbClr val="0000FF"/>
              </a:buClr>
              <a:buSzPts val="2800"/>
              <a:buNone/>
              <a:defRPr sz="2800">
                <a:solidFill>
                  <a:srgbClr val="0000FF"/>
                </a:solidFill>
              </a:defRPr>
            </a:lvl1pPr>
            <a:lvl2pPr lvl="1">
              <a:spcBef>
                <a:spcPts val="0"/>
              </a:spcBef>
              <a:spcAft>
                <a:spcPts val="0"/>
              </a:spcAft>
              <a:buClr>
                <a:srgbClr val="0000FF"/>
              </a:buClr>
              <a:buSzPts val="2800"/>
              <a:buNone/>
              <a:defRPr sz="2800">
                <a:solidFill>
                  <a:srgbClr val="0000FF"/>
                </a:solidFill>
              </a:defRPr>
            </a:lvl2pPr>
            <a:lvl3pPr lvl="2">
              <a:spcBef>
                <a:spcPts val="0"/>
              </a:spcBef>
              <a:spcAft>
                <a:spcPts val="0"/>
              </a:spcAft>
              <a:buClr>
                <a:srgbClr val="0000FF"/>
              </a:buClr>
              <a:buSzPts val="2800"/>
              <a:buNone/>
              <a:defRPr sz="2800">
                <a:solidFill>
                  <a:srgbClr val="0000FF"/>
                </a:solidFill>
              </a:defRPr>
            </a:lvl3pPr>
            <a:lvl4pPr lvl="3">
              <a:spcBef>
                <a:spcPts val="0"/>
              </a:spcBef>
              <a:spcAft>
                <a:spcPts val="0"/>
              </a:spcAft>
              <a:buClr>
                <a:srgbClr val="0000FF"/>
              </a:buClr>
              <a:buSzPts val="2800"/>
              <a:buNone/>
              <a:defRPr sz="2800">
                <a:solidFill>
                  <a:srgbClr val="0000FF"/>
                </a:solidFill>
              </a:defRPr>
            </a:lvl4pPr>
            <a:lvl5pPr lvl="4">
              <a:spcBef>
                <a:spcPts val="0"/>
              </a:spcBef>
              <a:spcAft>
                <a:spcPts val="0"/>
              </a:spcAft>
              <a:buClr>
                <a:srgbClr val="0000FF"/>
              </a:buClr>
              <a:buSzPts val="2800"/>
              <a:buNone/>
              <a:defRPr sz="2800">
                <a:solidFill>
                  <a:srgbClr val="0000FF"/>
                </a:solidFill>
              </a:defRPr>
            </a:lvl5pPr>
            <a:lvl6pPr lvl="5">
              <a:spcBef>
                <a:spcPts val="0"/>
              </a:spcBef>
              <a:spcAft>
                <a:spcPts val="0"/>
              </a:spcAft>
              <a:buClr>
                <a:srgbClr val="0000FF"/>
              </a:buClr>
              <a:buSzPts val="2800"/>
              <a:buNone/>
              <a:defRPr sz="2800">
                <a:solidFill>
                  <a:srgbClr val="0000FF"/>
                </a:solidFill>
              </a:defRPr>
            </a:lvl6pPr>
            <a:lvl7pPr lvl="6">
              <a:spcBef>
                <a:spcPts val="0"/>
              </a:spcBef>
              <a:spcAft>
                <a:spcPts val="0"/>
              </a:spcAft>
              <a:buClr>
                <a:srgbClr val="0000FF"/>
              </a:buClr>
              <a:buSzPts val="2800"/>
              <a:buNone/>
              <a:defRPr sz="2800">
                <a:solidFill>
                  <a:srgbClr val="0000FF"/>
                </a:solidFill>
              </a:defRPr>
            </a:lvl7pPr>
            <a:lvl8pPr lvl="7">
              <a:spcBef>
                <a:spcPts val="0"/>
              </a:spcBef>
              <a:spcAft>
                <a:spcPts val="0"/>
              </a:spcAft>
              <a:buClr>
                <a:srgbClr val="0000FF"/>
              </a:buClr>
              <a:buSzPts val="2800"/>
              <a:buNone/>
              <a:defRPr sz="2800">
                <a:solidFill>
                  <a:srgbClr val="0000FF"/>
                </a:solidFill>
              </a:defRPr>
            </a:lvl8pPr>
            <a:lvl9pPr lvl="8">
              <a:spcBef>
                <a:spcPts val="0"/>
              </a:spcBef>
              <a:spcAft>
                <a:spcPts val="0"/>
              </a:spcAft>
              <a:buClr>
                <a:srgbClr val="0000FF"/>
              </a:buClr>
              <a:buSzPts val="2800"/>
              <a:buNone/>
              <a:defRPr sz="2800">
                <a:solidFill>
                  <a:srgbClr val="0000FF"/>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6.jp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4.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11" Type="http://schemas.openxmlformats.org/officeDocument/2006/relationships/hyperlink" Target="https://www.pexels.com/photo/photo-of-people-holding-each-other-s-hands-3184423/" TargetMode="External"/><Relationship Id="rId10" Type="http://schemas.openxmlformats.org/officeDocument/2006/relationships/hyperlink" Target="https://creativecommons.org/licenses/by-sa/3.0/deed.en" TargetMode="External"/><Relationship Id="rId13" Type="http://schemas.openxmlformats.org/officeDocument/2006/relationships/hyperlink" Target="https://unsplash.com/photos/Cecb0_8Hx-o" TargetMode="External"/><Relationship Id="rId12" Type="http://schemas.openxmlformats.org/officeDocument/2006/relationships/hyperlink" Target="https://www.pexels.com/license/" TargetMode="External"/><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hyperlink" Target="https://commons.wikimedia.org/wiki/File:Flag_of_the_United_States.svg" TargetMode="External"/><Relationship Id="rId4" Type="http://schemas.openxmlformats.org/officeDocument/2006/relationships/hyperlink" Target="https://creativecommons.org/publicdomain/zero/1.0/" TargetMode="External"/><Relationship Id="rId9" Type="http://schemas.openxmlformats.org/officeDocument/2006/relationships/hyperlink" Target="https://commons.wikimedia.org/wiki/File:Map_of_USA_showing_state_names.png#file" TargetMode="External"/><Relationship Id="rId15" Type="http://schemas.openxmlformats.org/officeDocument/2006/relationships/hyperlink" Target="https://commons.wikimedia.org/wiki/File:Pinky_swear.JPG" TargetMode="External"/><Relationship Id="rId14" Type="http://schemas.openxmlformats.org/officeDocument/2006/relationships/hyperlink" Target="https://unsplash.com/license" TargetMode="External"/><Relationship Id="rId17" Type="http://schemas.openxmlformats.org/officeDocument/2006/relationships/hyperlink" Target="https://creativecommons.org/licenses/by-sa/3.0/deed.en" TargetMode="External"/><Relationship Id="rId16" Type="http://schemas.openxmlformats.org/officeDocument/2006/relationships/hyperlink" Target="https://freeicons.io/peace-icon-set-6/worldpeace-peace-peaceday-peacesign-charity-freedom-liberty-icon-682810" TargetMode="External"/><Relationship Id="rId5" Type="http://schemas.openxmlformats.org/officeDocument/2006/relationships/hyperlink" Target="https://commons.wikimedia.org/wiki/File:Flag-map_of_the_United_States.svg" TargetMode="External"/><Relationship Id="rId6" Type="http://schemas.openxmlformats.org/officeDocument/2006/relationships/hyperlink" Target="https://creativecommons.org/licenses/by-sa/3.0/deed.en" TargetMode="External"/><Relationship Id="rId18" Type="http://schemas.openxmlformats.org/officeDocument/2006/relationships/image" Target="../media/image2.png"/><Relationship Id="rId7" Type="http://schemas.openxmlformats.org/officeDocument/2006/relationships/hyperlink" Target="https://freeicons.io/peace-icon-set-6/humandignity-people-humanrights-equality-legal-human-respect-icon-682779" TargetMode="External"/><Relationship Id="rId8" Type="http://schemas.openxmlformats.org/officeDocument/2006/relationships/hyperlink" Target="https://creativecommons.org/licenses/by-sa/3.0/deed.en"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ctrTitle"/>
          </p:nvPr>
        </p:nvSpPr>
        <p:spPr>
          <a:xfrm>
            <a:off x="311700" y="203750"/>
            <a:ext cx="8520600" cy="12117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b="1" lang="en">
                <a:latin typeface="Century Gothic"/>
                <a:ea typeface="Century Gothic"/>
                <a:cs typeface="Century Gothic"/>
                <a:sym typeface="Century Gothic"/>
              </a:rPr>
              <a:t>The </a:t>
            </a:r>
            <a:r>
              <a:rPr b="1" lang="en">
                <a:solidFill>
                  <a:srgbClr val="0000FF"/>
                </a:solidFill>
                <a:latin typeface="Century Gothic"/>
                <a:ea typeface="Century Gothic"/>
                <a:cs typeface="Century Gothic"/>
                <a:sym typeface="Century Gothic"/>
              </a:rPr>
              <a:t>Pledge of Allegiance</a:t>
            </a:r>
            <a:endParaRPr b="1">
              <a:solidFill>
                <a:srgbClr val="0000FF"/>
              </a:solidFill>
              <a:latin typeface="Century Gothic"/>
              <a:ea typeface="Century Gothic"/>
              <a:cs typeface="Century Gothic"/>
              <a:sym typeface="Century Gothic"/>
            </a:endParaRPr>
          </a:p>
        </p:txBody>
      </p:sp>
      <p:pic>
        <p:nvPicPr>
          <p:cNvPr id="55" name="Google Shape;55;p13"/>
          <p:cNvPicPr preferRelativeResize="0"/>
          <p:nvPr/>
        </p:nvPicPr>
        <p:blipFill>
          <a:blip r:embed="rId3">
            <a:alphaModFix/>
          </a:blip>
          <a:stretch>
            <a:fillRect/>
          </a:stretch>
        </p:blipFill>
        <p:spPr>
          <a:xfrm>
            <a:off x="1833350" y="1809525"/>
            <a:ext cx="5477292" cy="2882425"/>
          </a:xfrm>
          <a:prstGeom prst="rect">
            <a:avLst/>
          </a:prstGeom>
          <a:noFill/>
          <a:ln>
            <a:noFill/>
          </a:ln>
        </p:spPr>
      </p:pic>
      <p:pic>
        <p:nvPicPr>
          <p:cNvPr id="56" name="Google Shape;56;p13"/>
          <p:cNvPicPr preferRelativeResize="0"/>
          <p:nvPr/>
        </p:nvPicPr>
        <p:blipFill>
          <a:blip r:embed="rId4">
            <a:alphaModFix/>
          </a:blip>
          <a:stretch>
            <a:fillRect/>
          </a:stretch>
        </p:blipFill>
        <p:spPr>
          <a:xfrm>
            <a:off x="8148325" y="4653925"/>
            <a:ext cx="889075" cy="3408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 name="Shape 60"/>
        <p:cNvGrpSpPr/>
        <p:nvPr/>
      </p:nvGrpSpPr>
      <p:grpSpPr>
        <a:xfrm>
          <a:off x="0" y="0"/>
          <a:ext cx="0" cy="0"/>
          <a:chOff x="0" y="0"/>
          <a:chExt cx="0" cy="0"/>
        </a:xfrm>
      </p:grpSpPr>
      <p:pic>
        <p:nvPicPr>
          <p:cNvPr id="61" name="Google Shape;61;p14"/>
          <p:cNvPicPr preferRelativeResize="0"/>
          <p:nvPr/>
        </p:nvPicPr>
        <p:blipFill rotWithShape="1">
          <a:blip r:embed="rId3">
            <a:alphaModFix/>
          </a:blip>
          <a:srcRect b="13276" l="7348" r="5376" t="8027"/>
          <a:stretch/>
        </p:blipFill>
        <p:spPr>
          <a:xfrm>
            <a:off x="2090763" y="1397925"/>
            <a:ext cx="4962475" cy="3356125"/>
          </a:xfrm>
          <a:prstGeom prst="rect">
            <a:avLst/>
          </a:prstGeom>
          <a:noFill/>
          <a:ln cap="flat" cmpd="sng" w="9525">
            <a:solidFill>
              <a:schemeClr val="dk1"/>
            </a:solidFill>
            <a:prstDash val="solid"/>
            <a:round/>
            <a:headEnd len="sm" w="sm" type="none"/>
            <a:tailEnd len="sm" w="sm" type="none"/>
          </a:ln>
        </p:spPr>
      </p:pic>
      <p:sp>
        <p:nvSpPr>
          <p:cNvPr id="62" name="Google Shape;62;p14"/>
          <p:cNvSpPr txBox="1"/>
          <p:nvPr>
            <p:ph type="title"/>
          </p:nvPr>
        </p:nvSpPr>
        <p:spPr>
          <a:xfrm>
            <a:off x="311700" y="309775"/>
            <a:ext cx="8520600" cy="8418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en">
                <a:solidFill>
                  <a:srgbClr val="0000FF"/>
                </a:solidFill>
                <a:latin typeface="Century Gothic"/>
                <a:ea typeface="Century Gothic"/>
                <a:cs typeface="Century Gothic"/>
                <a:sym typeface="Century Gothic"/>
              </a:rPr>
              <a:t>I </a:t>
            </a:r>
            <a:r>
              <a:rPr b="1" lang="en">
                <a:solidFill>
                  <a:srgbClr val="0000FF"/>
                </a:solidFill>
                <a:latin typeface="Century Gothic"/>
                <a:ea typeface="Century Gothic"/>
                <a:cs typeface="Century Gothic"/>
                <a:sym typeface="Century Gothic"/>
              </a:rPr>
              <a:t>pledge</a:t>
            </a:r>
            <a:endParaRPr b="1">
              <a:solidFill>
                <a:srgbClr val="0000FF"/>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 name="Shape 66"/>
        <p:cNvGrpSpPr/>
        <p:nvPr/>
      </p:nvGrpSpPr>
      <p:grpSpPr>
        <a:xfrm>
          <a:off x="0" y="0"/>
          <a:ext cx="0" cy="0"/>
          <a:chOff x="0" y="0"/>
          <a:chExt cx="0" cy="0"/>
        </a:xfrm>
      </p:grpSpPr>
      <p:sp>
        <p:nvSpPr>
          <p:cNvPr id="67" name="Google Shape;67;p15"/>
          <p:cNvSpPr txBox="1"/>
          <p:nvPr>
            <p:ph type="title"/>
          </p:nvPr>
        </p:nvSpPr>
        <p:spPr>
          <a:xfrm>
            <a:off x="311700" y="309775"/>
            <a:ext cx="8520600" cy="8418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b="1" lang="en">
                <a:latin typeface="Century Gothic"/>
                <a:ea typeface="Century Gothic"/>
                <a:cs typeface="Century Gothic"/>
                <a:sym typeface="Century Gothic"/>
              </a:rPr>
              <a:t>allegiance</a:t>
            </a:r>
            <a:r>
              <a:rPr lang="en">
                <a:latin typeface="Century Gothic"/>
                <a:ea typeface="Century Gothic"/>
                <a:cs typeface="Century Gothic"/>
                <a:sym typeface="Century Gothic"/>
              </a:rPr>
              <a:t> to the flag</a:t>
            </a:r>
            <a:endParaRPr b="1">
              <a:latin typeface="Century Gothic"/>
              <a:ea typeface="Century Gothic"/>
              <a:cs typeface="Century Gothic"/>
              <a:sym typeface="Century Gothic"/>
            </a:endParaRPr>
          </a:p>
        </p:txBody>
      </p:sp>
      <p:pic>
        <p:nvPicPr>
          <p:cNvPr id="68" name="Google Shape;68;p15"/>
          <p:cNvPicPr preferRelativeResize="0"/>
          <p:nvPr/>
        </p:nvPicPr>
        <p:blipFill rotWithShape="1">
          <a:blip r:embed="rId3">
            <a:alphaModFix/>
          </a:blip>
          <a:srcRect b="15704" l="0" r="0" t="12420"/>
          <a:stretch/>
        </p:blipFill>
        <p:spPr>
          <a:xfrm>
            <a:off x="2876838" y="1238150"/>
            <a:ext cx="3390324" cy="3651274"/>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 name="Shape 72"/>
        <p:cNvGrpSpPr/>
        <p:nvPr/>
      </p:nvGrpSpPr>
      <p:grpSpPr>
        <a:xfrm>
          <a:off x="0" y="0"/>
          <a:ext cx="0" cy="0"/>
          <a:chOff x="0" y="0"/>
          <a:chExt cx="0" cy="0"/>
        </a:xfrm>
      </p:grpSpPr>
      <p:sp>
        <p:nvSpPr>
          <p:cNvPr id="73" name="Google Shape;73;p16"/>
          <p:cNvSpPr txBox="1"/>
          <p:nvPr>
            <p:ph type="title"/>
          </p:nvPr>
        </p:nvSpPr>
        <p:spPr>
          <a:xfrm>
            <a:off x="311700" y="309775"/>
            <a:ext cx="8520600" cy="8418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en">
                <a:latin typeface="Century Gothic"/>
                <a:ea typeface="Century Gothic"/>
                <a:cs typeface="Century Gothic"/>
                <a:sym typeface="Century Gothic"/>
              </a:rPr>
              <a:t>o</a:t>
            </a:r>
            <a:r>
              <a:rPr lang="en">
                <a:latin typeface="Century Gothic"/>
                <a:ea typeface="Century Gothic"/>
                <a:cs typeface="Century Gothic"/>
                <a:sym typeface="Century Gothic"/>
              </a:rPr>
              <a:t>f the </a:t>
            </a:r>
            <a:r>
              <a:rPr b="1" lang="en">
                <a:latin typeface="Century Gothic"/>
                <a:ea typeface="Century Gothic"/>
                <a:cs typeface="Century Gothic"/>
                <a:sym typeface="Century Gothic"/>
              </a:rPr>
              <a:t>United States of America.</a:t>
            </a:r>
            <a:endParaRPr b="1">
              <a:latin typeface="Century Gothic"/>
              <a:ea typeface="Century Gothic"/>
              <a:cs typeface="Century Gothic"/>
              <a:sym typeface="Century Gothic"/>
            </a:endParaRPr>
          </a:p>
        </p:txBody>
      </p:sp>
      <p:pic>
        <p:nvPicPr>
          <p:cNvPr id="74" name="Google Shape;74;p16"/>
          <p:cNvPicPr preferRelativeResize="0"/>
          <p:nvPr/>
        </p:nvPicPr>
        <p:blipFill>
          <a:blip r:embed="rId3">
            <a:alphaModFix/>
          </a:blip>
          <a:stretch>
            <a:fillRect/>
          </a:stretch>
        </p:blipFill>
        <p:spPr>
          <a:xfrm>
            <a:off x="1538000" y="1246825"/>
            <a:ext cx="6068005" cy="3687124"/>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 name="Shape 78"/>
        <p:cNvGrpSpPr/>
        <p:nvPr/>
      </p:nvGrpSpPr>
      <p:grpSpPr>
        <a:xfrm>
          <a:off x="0" y="0"/>
          <a:ext cx="0" cy="0"/>
          <a:chOff x="0" y="0"/>
          <a:chExt cx="0" cy="0"/>
        </a:xfrm>
      </p:grpSpPr>
      <p:sp>
        <p:nvSpPr>
          <p:cNvPr id="79" name="Google Shape;79;p17"/>
          <p:cNvSpPr txBox="1"/>
          <p:nvPr>
            <p:ph type="title"/>
          </p:nvPr>
        </p:nvSpPr>
        <p:spPr>
          <a:xfrm>
            <a:off x="138075" y="309775"/>
            <a:ext cx="8860200" cy="8418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en">
                <a:latin typeface="Century Gothic"/>
                <a:ea typeface="Century Gothic"/>
                <a:cs typeface="Century Gothic"/>
                <a:sym typeface="Century Gothic"/>
              </a:rPr>
              <a:t>a</a:t>
            </a:r>
            <a:r>
              <a:rPr lang="en">
                <a:latin typeface="Century Gothic"/>
                <a:ea typeface="Century Gothic"/>
                <a:cs typeface="Century Gothic"/>
                <a:sym typeface="Century Gothic"/>
              </a:rPr>
              <a:t>nd to the </a:t>
            </a:r>
            <a:r>
              <a:rPr b="1" lang="en">
                <a:latin typeface="Century Gothic"/>
                <a:ea typeface="Century Gothic"/>
                <a:cs typeface="Century Gothic"/>
                <a:sym typeface="Century Gothic"/>
              </a:rPr>
              <a:t>republic </a:t>
            </a:r>
            <a:r>
              <a:rPr lang="en">
                <a:latin typeface="Century Gothic"/>
                <a:ea typeface="Century Gothic"/>
                <a:cs typeface="Century Gothic"/>
                <a:sym typeface="Century Gothic"/>
              </a:rPr>
              <a:t>for which it stands</a:t>
            </a:r>
            <a:endParaRPr>
              <a:latin typeface="Century Gothic"/>
              <a:ea typeface="Century Gothic"/>
              <a:cs typeface="Century Gothic"/>
              <a:sym typeface="Century Gothic"/>
            </a:endParaRPr>
          </a:p>
        </p:txBody>
      </p:sp>
      <p:pic>
        <p:nvPicPr>
          <p:cNvPr id="80" name="Google Shape;80;p17"/>
          <p:cNvPicPr preferRelativeResize="0"/>
          <p:nvPr/>
        </p:nvPicPr>
        <p:blipFill>
          <a:blip r:embed="rId3">
            <a:alphaModFix/>
          </a:blip>
          <a:stretch>
            <a:fillRect/>
          </a:stretch>
        </p:blipFill>
        <p:spPr>
          <a:xfrm>
            <a:off x="2635925" y="1208975"/>
            <a:ext cx="3687124" cy="3687124"/>
          </a:xfrm>
          <a:prstGeom prst="rect">
            <a:avLst/>
          </a:prstGeom>
          <a:noFill/>
          <a:ln cap="flat" cmpd="sng" w="9525">
            <a:solidFill>
              <a:schemeClr val="dk2"/>
            </a:solidFill>
            <a:prstDash val="solid"/>
            <a:round/>
            <a:headEnd len="sm" w="sm" type="none"/>
            <a:tailEnd len="sm" w="sm" type="none"/>
          </a:ln>
        </p:spPr>
      </p:pic>
      <p:pic>
        <p:nvPicPr>
          <p:cNvPr id="81" name="Google Shape;81;p17"/>
          <p:cNvPicPr preferRelativeResize="0"/>
          <p:nvPr/>
        </p:nvPicPr>
        <p:blipFill>
          <a:blip r:embed="rId4">
            <a:alphaModFix/>
          </a:blip>
          <a:stretch>
            <a:fillRect/>
          </a:stretch>
        </p:blipFill>
        <p:spPr>
          <a:xfrm>
            <a:off x="5812524" y="4683198"/>
            <a:ext cx="437050" cy="1696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 name="Shape 85"/>
        <p:cNvGrpSpPr/>
        <p:nvPr/>
      </p:nvGrpSpPr>
      <p:grpSpPr>
        <a:xfrm>
          <a:off x="0" y="0"/>
          <a:ext cx="0" cy="0"/>
          <a:chOff x="0" y="0"/>
          <a:chExt cx="0" cy="0"/>
        </a:xfrm>
      </p:grpSpPr>
      <p:sp>
        <p:nvSpPr>
          <p:cNvPr id="86" name="Google Shape;86;p18"/>
          <p:cNvSpPr txBox="1"/>
          <p:nvPr>
            <p:ph type="title"/>
          </p:nvPr>
        </p:nvSpPr>
        <p:spPr>
          <a:xfrm>
            <a:off x="138075" y="309775"/>
            <a:ext cx="8860200" cy="8418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b="1" lang="en">
                <a:latin typeface="Century Gothic"/>
                <a:ea typeface="Century Gothic"/>
                <a:cs typeface="Century Gothic"/>
                <a:sym typeface="Century Gothic"/>
              </a:rPr>
              <a:t>o</a:t>
            </a:r>
            <a:r>
              <a:rPr b="1" lang="en">
                <a:latin typeface="Century Gothic"/>
                <a:ea typeface="Century Gothic"/>
                <a:cs typeface="Century Gothic"/>
                <a:sym typeface="Century Gothic"/>
              </a:rPr>
              <a:t>ne</a:t>
            </a:r>
            <a:r>
              <a:rPr lang="en">
                <a:latin typeface="Century Gothic"/>
                <a:ea typeface="Century Gothic"/>
                <a:cs typeface="Century Gothic"/>
                <a:sym typeface="Century Gothic"/>
              </a:rPr>
              <a:t> </a:t>
            </a:r>
            <a:r>
              <a:rPr b="1" lang="en">
                <a:latin typeface="Century Gothic"/>
                <a:ea typeface="Century Gothic"/>
                <a:cs typeface="Century Gothic"/>
                <a:sym typeface="Century Gothic"/>
              </a:rPr>
              <a:t>nation</a:t>
            </a:r>
            <a:r>
              <a:rPr lang="en">
                <a:latin typeface="Century Gothic"/>
                <a:ea typeface="Century Gothic"/>
                <a:cs typeface="Century Gothic"/>
                <a:sym typeface="Century Gothic"/>
              </a:rPr>
              <a:t>, under God</a:t>
            </a:r>
            <a:endParaRPr>
              <a:latin typeface="Century Gothic"/>
              <a:ea typeface="Century Gothic"/>
              <a:cs typeface="Century Gothic"/>
              <a:sym typeface="Century Gothic"/>
            </a:endParaRPr>
          </a:p>
        </p:txBody>
      </p:sp>
      <p:pic>
        <p:nvPicPr>
          <p:cNvPr id="87" name="Google Shape;87;p18"/>
          <p:cNvPicPr preferRelativeResize="0"/>
          <p:nvPr/>
        </p:nvPicPr>
        <p:blipFill>
          <a:blip r:embed="rId3">
            <a:alphaModFix/>
          </a:blip>
          <a:stretch>
            <a:fillRect/>
          </a:stretch>
        </p:blipFill>
        <p:spPr>
          <a:xfrm>
            <a:off x="1625250" y="1218250"/>
            <a:ext cx="5893508" cy="368712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19"/>
          <p:cNvSpPr txBox="1"/>
          <p:nvPr>
            <p:ph type="title"/>
          </p:nvPr>
        </p:nvSpPr>
        <p:spPr>
          <a:xfrm>
            <a:off x="138075" y="309775"/>
            <a:ext cx="8860200" cy="8418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b="1" lang="en">
                <a:latin typeface="Century Gothic"/>
                <a:ea typeface="Century Gothic"/>
                <a:cs typeface="Century Gothic"/>
                <a:sym typeface="Century Gothic"/>
              </a:rPr>
              <a:t>indivisible</a:t>
            </a:r>
            <a:endParaRPr b="1">
              <a:latin typeface="Century Gothic"/>
              <a:ea typeface="Century Gothic"/>
              <a:cs typeface="Century Gothic"/>
              <a:sym typeface="Century Gothic"/>
            </a:endParaRPr>
          </a:p>
        </p:txBody>
      </p:sp>
      <p:pic>
        <p:nvPicPr>
          <p:cNvPr id="93" name="Google Shape;93;p19"/>
          <p:cNvPicPr preferRelativeResize="0"/>
          <p:nvPr/>
        </p:nvPicPr>
        <p:blipFill>
          <a:blip r:embed="rId3">
            <a:alphaModFix/>
          </a:blip>
          <a:stretch>
            <a:fillRect/>
          </a:stretch>
        </p:blipFill>
        <p:spPr>
          <a:xfrm>
            <a:off x="1291475" y="1246825"/>
            <a:ext cx="6553383" cy="3687126"/>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p20"/>
          <p:cNvSpPr txBox="1"/>
          <p:nvPr>
            <p:ph type="title"/>
          </p:nvPr>
        </p:nvSpPr>
        <p:spPr>
          <a:xfrm>
            <a:off x="138075" y="309775"/>
            <a:ext cx="8860200" cy="8418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en">
                <a:latin typeface="Century Gothic"/>
                <a:ea typeface="Century Gothic"/>
                <a:cs typeface="Century Gothic"/>
                <a:sym typeface="Century Gothic"/>
              </a:rPr>
              <a:t>w</a:t>
            </a:r>
            <a:r>
              <a:rPr lang="en">
                <a:latin typeface="Century Gothic"/>
                <a:ea typeface="Century Gothic"/>
                <a:cs typeface="Century Gothic"/>
                <a:sym typeface="Century Gothic"/>
              </a:rPr>
              <a:t>ith </a:t>
            </a:r>
            <a:r>
              <a:rPr b="1" lang="en">
                <a:latin typeface="Century Gothic"/>
                <a:ea typeface="Century Gothic"/>
                <a:cs typeface="Century Gothic"/>
                <a:sym typeface="Century Gothic"/>
              </a:rPr>
              <a:t>liberty </a:t>
            </a:r>
            <a:r>
              <a:rPr lang="en">
                <a:latin typeface="Century Gothic"/>
                <a:ea typeface="Century Gothic"/>
                <a:cs typeface="Century Gothic"/>
                <a:sym typeface="Century Gothic"/>
              </a:rPr>
              <a:t>and </a:t>
            </a:r>
            <a:r>
              <a:rPr b="1" lang="en">
                <a:latin typeface="Century Gothic"/>
                <a:ea typeface="Century Gothic"/>
                <a:cs typeface="Century Gothic"/>
                <a:sym typeface="Century Gothic"/>
              </a:rPr>
              <a:t>justice </a:t>
            </a:r>
            <a:r>
              <a:rPr lang="en">
                <a:latin typeface="Century Gothic"/>
                <a:ea typeface="Century Gothic"/>
                <a:cs typeface="Century Gothic"/>
                <a:sym typeface="Century Gothic"/>
              </a:rPr>
              <a:t>for all</a:t>
            </a:r>
            <a:endParaRPr>
              <a:latin typeface="Century Gothic"/>
              <a:ea typeface="Century Gothic"/>
              <a:cs typeface="Century Gothic"/>
              <a:sym typeface="Century Gothic"/>
            </a:endParaRPr>
          </a:p>
        </p:txBody>
      </p:sp>
      <p:pic>
        <p:nvPicPr>
          <p:cNvPr id="99" name="Google Shape;99;p20"/>
          <p:cNvPicPr preferRelativeResize="0"/>
          <p:nvPr/>
        </p:nvPicPr>
        <p:blipFill>
          <a:blip r:embed="rId3">
            <a:alphaModFix/>
          </a:blip>
          <a:stretch>
            <a:fillRect/>
          </a:stretch>
        </p:blipFill>
        <p:spPr>
          <a:xfrm>
            <a:off x="560975" y="1303963"/>
            <a:ext cx="3687124" cy="3687124"/>
          </a:xfrm>
          <a:prstGeom prst="rect">
            <a:avLst/>
          </a:prstGeom>
          <a:noFill/>
          <a:ln>
            <a:noFill/>
          </a:ln>
        </p:spPr>
      </p:pic>
      <p:pic>
        <p:nvPicPr>
          <p:cNvPr id="100" name="Google Shape;100;p20"/>
          <p:cNvPicPr preferRelativeResize="0"/>
          <p:nvPr/>
        </p:nvPicPr>
        <p:blipFill>
          <a:blip r:embed="rId4">
            <a:alphaModFix/>
          </a:blip>
          <a:stretch>
            <a:fillRect/>
          </a:stretch>
        </p:blipFill>
        <p:spPr>
          <a:xfrm>
            <a:off x="4724399" y="1303975"/>
            <a:ext cx="3534597" cy="3534597"/>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21"/>
          <p:cNvSpPr txBox="1"/>
          <p:nvPr/>
        </p:nvSpPr>
        <p:spPr>
          <a:xfrm>
            <a:off x="435250" y="1025000"/>
            <a:ext cx="8135400" cy="2364300"/>
          </a:xfrm>
          <a:prstGeom prst="rect">
            <a:avLst/>
          </a:prstGeom>
          <a:noFill/>
          <a:ln>
            <a:noFill/>
          </a:ln>
        </p:spPr>
        <p:txBody>
          <a:bodyPr anchorCtr="0" anchor="t" bIns="91425" lIns="91425" spcFirstLastPara="1" rIns="91425" wrap="square" tIns="91425">
            <a:spAutoFit/>
          </a:bodyPr>
          <a:lstStyle/>
          <a:p>
            <a:pPr indent="-304800" lvl="0" marL="457200" rtl="0" algn="l">
              <a:lnSpc>
                <a:spcPct val="120000"/>
              </a:lnSpc>
              <a:spcBef>
                <a:spcPts val="0"/>
              </a:spcBef>
              <a:spcAft>
                <a:spcPts val="0"/>
              </a:spcAft>
              <a:buClr>
                <a:schemeClr val="accent2"/>
              </a:buClr>
              <a:buSzPts val="1200"/>
              <a:buAutoNum type="arabicPeriod"/>
            </a:pPr>
            <a:r>
              <a:rPr lang="en" sz="1200">
                <a:solidFill>
                  <a:schemeClr val="accent2"/>
                </a:solidFill>
              </a:rPr>
              <a:t>“</a:t>
            </a:r>
            <a:r>
              <a:rPr lang="en" sz="1200" u="sng">
                <a:solidFill>
                  <a:srgbClr val="1155CC"/>
                </a:solidFill>
                <a:hlinkClick r:id="rId3">
                  <a:extLst>
                    <a:ext uri="{A12FA001-AC4F-418D-AE19-62706E023703}">
                      <ahyp:hlinkClr val="tx"/>
                    </a:ext>
                  </a:extLst>
                </a:hlinkClick>
              </a:rPr>
              <a:t>Flag of the United States</a:t>
            </a:r>
            <a:r>
              <a:rPr lang="en" sz="1200">
                <a:solidFill>
                  <a:schemeClr val="accent2"/>
                </a:solidFill>
              </a:rPr>
              <a:t>” </a:t>
            </a:r>
            <a:r>
              <a:rPr lang="en" sz="1200">
                <a:solidFill>
                  <a:srgbClr val="30272E"/>
                </a:solidFill>
              </a:rPr>
              <a:t>is under the Public Domain </a:t>
            </a:r>
            <a:r>
              <a:rPr lang="en" sz="1200" u="sng">
                <a:solidFill>
                  <a:srgbClr val="1155CC"/>
                </a:solidFill>
                <a:hlinkClick r:id="rId4">
                  <a:extLst>
                    <a:ext uri="{A12FA001-AC4F-418D-AE19-62706E023703}">
                      <ahyp:hlinkClr val="tx"/>
                    </a:ext>
                  </a:extLst>
                </a:hlinkClick>
              </a:rPr>
              <a:t>CC0 1.0</a:t>
            </a:r>
            <a:endParaRPr sz="1200">
              <a:solidFill>
                <a:schemeClr val="accent2"/>
              </a:solidFill>
            </a:endParaRPr>
          </a:p>
          <a:p>
            <a:pPr indent="-304800" lvl="0" marL="457200" rtl="0" algn="l">
              <a:lnSpc>
                <a:spcPct val="120000"/>
              </a:lnSpc>
              <a:spcBef>
                <a:spcPts val="0"/>
              </a:spcBef>
              <a:spcAft>
                <a:spcPts val="0"/>
              </a:spcAft>
              <a:buClr>
                <a:schemeClr val="accent2"/>
              </a:buClr>
              <a:buSzPts val="1200"/>
              <a:buAutoNum type="arabicPeriod"/>
            </a:pPr>
            <a:r>
              <a:rPr lang="en" sz="1200">
                <a:solidFill>
                  <a:schemeClr val="accent2"/>
                </a:solidFill>
              </a:rPr>
              <a:t>“</a:t>
            </a:r>
            <a:r>
              <a:rPr lang="en" sz="1200" u="sng">
                <a:solidFill>
                  <a:srgbClr val="1155CC"/>
                </a:solidFill>
                <a:hlinkClick r:id="rId5">
                  <a:extLst>
                    <a:ext uri="{A12FA001-AC4F-418D-AE19-62706E023703}">
                      <ahyp:hlinkClr val="tx"/>
                    </a:ext>
                  </a:extLst>
                </a:hlinkClick>
              </a:rPr>
              <a:t>Flag-map of the United States</a:t>
            </a:r>
            <a:r>
              <a:rPr lang="en" sz="1200">
                <a:solidFill>
                  <a:schemeClr val="accent2"/>
                </a:solidFill>
              </a:rPr>
              <a:t>” is licensed under </a:t>
            </a:r>
            <a:r>
              <a:rPr lang="en" sz="1200" u="sng">
                <a:solidFill>
                  <a:srgbClr val="1155CC"/>
                </a:solidFill>
                <a:hlinkClick r:id="rId6">
                  <a:extLst>
                    <a:ext uri="{A12FA001-AC4F-418D-AE19-62706E023703}">
                      <ahyp:hlinkClr val="tx"/>
                    </a:ext>
                  </a:extLst>
                </a:hlinkClick>
              </a:rPr>
              <a:t>CC BY-SA 3.0</a:t>
            </a:r>
            <a:endParaRPr sz="1200">
              <a:solidFill>
                <a:schemeClr val="accent2"/>
              </a:solidFill>
            </a:endParaRPr>
          </a:p>
          <a:p>
            <a:pPr indent="-304800" lvl="0" marL="457200" rtl="0" algn="l">
              <a:lnSpc>
                <a:spcPct val="120000"/>
              </a:lnSpc>
              <a:spcBef>
                <a:spcPts val="0"/>
              </a:spcBef>
              <a:spcAft>
                <a:spcPts val="0"/>
              </a:spcAft>
              <a:buClr>
                <a:schemeClr val="accent2"/>
              </a:buClr>
              <a:buSzPts val="1200"/>
              <a:buAutoNum type="arabicPeriod"/>
            </a:pPr>
            <a:r>
              <a:rPr lang="en" sz="1200">
                <a:solidFill>
                  <a:schemeClr val="accent2"/>
                </a:solidFill>
              </a:rPr>
              <a:t>“</a:t>
            </a:r>
            <a:r>
              <a:rPr lang="en" sz="1200" u="sng">
                <a:solidFill>
                  <a:srgbClr val="1155CC"/>
                </a:solidFill>
                <a:hlinkClick r:id="rId7">
                  <a:extLst>
                    <a:ext uri="{A12FA001-AC4F-418D-AE19-62706E023703}">
                      <ahyp:hlinkClr val="tx"/>
                    </a:ext>
                  </a:extLst>
                </a:hlinkClick>
              </a:rPr>
              <a:t>Human dignity , people , human rights , equality , legal , human , respect icon</a:t>
            </a:r>
            <a:r>
              <a:rPr lang="en" sz="1200">
                <a:solidFill>
                  <a:schemeClr val="accent2"/>
                </a:solidFill>
              </a:rPr>
              <a:t>” by WiStudio is licensed under </a:t>
            </a:r>
            <a:r>
              <a:rPr lang="en" sz="1200" u="sng">
                <a:solidFill>
                  <a:srgbClr val="1155CC"/>
                </a:solidFill>
                <a:hlinkClick r:id="rId8">
                  <a:extLst>
                    <a:ext uri="{A12FA001-AC4F-418D-AE19-62706E023703}">
                      <ahyp:hlinkClr val="tx"/>
                    </a:ext>
                  </a:extLst>
                </a:hlinkClick>
              </a:rPr>
              <a:t>CC BY-SA 3.0</a:t>
            </a:r>
            <a:r>
              <a:rPr lang="en" sz="1200">
                <a:solidFill>
                  <a:srgbClr val="1155CC"/>
                </a:solidFill>
              </a:rPr>
              <a:t>.</a:t>
            </a:r>
            <a:endParaRPr sz="1200">
              <a:solidFill>
                <a:srgbClr val="1155CC"/>
              </a:solidFill>
            </a:endParaRPr>
          </a:p>
          <a:p>
            <a:pPr indent="-304800" lvl="0" marL="457200" rtl="0" algn="l">
              <a:lnSpc>
                <a:spcPct val="120000"/>
              </a:lnSpc>
              <a:spcBef>
                <a:spcPts val="0"/>
              </a:spcBef>
              <a:spcAft>
                <a:spcPts val="0"/>
              </a:spcAft>
              <a:buClr>
                <a:schemeClr val="accent2"/>
              </a:buClr>
              <a:buSzPts val="1200"/>
              <a:buAutoNum type="arabicPeriod"/>
            </a:pPr>
            <a:r>
              <a:rPr lang="en" sz="1200">
                <a:solidFill>
                  <a:schemeClr val="accent2"/>
                </a:solidFill>
              </a:rPr>
              <a:t>“</a:t>
            </a:r>
            <a:r>
              <a:rPr lang="en" sz="1200" u="sng">
                <a:solidFill>
                  <a:srgbClr val="1155CC"/>
                </a:solidFill>
                <a:hlinkClick r:id="rId9">
                  <a:extLst>
                    <a:ext uri="{A12FA001-AC4F-418D-AE19-62706E023703}">
                      <ahyp:hlinkClr val="tx"/>
                    </a:ext>
                  </a:extLst>
                </a:hlinkClick>
              </a:rPr>
              <a:t>Map of USA showing state names</a:t>
            </a:r>
            <a:r>
              <a:rPr lang="en" sz="1200">
                <a:solidFill>
                  <a:schemeClr val="accent2"/>
                </a:solidFill>
              </a:rPr>
              <a:t>” by Wapcaplet is licensed under </a:t>
            </a:r>
            <a:r>
              <a:rPr lang="en" sz="1200" u="sng">
                <a:solidFill>
                  <a:srgbClr val="1155CC"/>
                </a:solidFill>
                <a:hlinkClick r:id="rId10">
                  <a:extLst>
                    <a:ext uri="{A12FA001-AC4F-418D-AE19-62706E023703}">
                      <ahyp:hlinkClr val="tx"/>
                    </a:ext>
                  </a:extLst>
                </a:hlinkClick>
              </a:rPr>
              <a:t>CC BY-SA 3.0</a:t>
            </a:r>
            <a:endParaRPr sz="1200">
              <a:solidFill>
                <a:schemeClr val="accent2"/>
              </a:solidFill>
            </a:endParaRPr>
          </a:p>
          <a:p>
            <a:pPr indent="-304800" lvl="0" marL="457200" rtl="0" algn="l">
              <a:lnSpc>
                <a:spcPct val="120000"/>
              </a:lnSpc>
              <a:spcBef>
                <a:spcPts val="0"/>
              </a:spcBef>
              <a:spcAft>
                <a:spcPts val="0"/>
              </a:spcAft>
              <a:buClr>
                <a:schemeClr val="accent2"/>
              </a:buClr>
              <a:buSzPts val="1200"/>
              <a:buAutoNum type="arabicPeriod"/>
            </a:pPr>
            <a:r>
              <a:rPr lang="en" sz="1200">
                <a:solidFill>
                  <a:schemeClr val="accent2"/>
                </a:solidFill>
              </a:rPr>
              <a:t>“</a:t>
            </a:r>
            <a:r>
              <a:rPr lang="en" sz="1200" u="sng">
                <a:solidFill>
                  <a:srgbClr val="1155CC"/>
                </a:solidFill>
                <a:hlinkClick r:id="rId11">
                  <a:extLst>
                    <a:ext uri="{A12FA001-AC4F-418D-AE19-62706E023703}">
                      <ahyp:hlinkClr val="tx"/>
                    </a:ext>
                  </a:extLst>
                </a:hlinkClick>
              </a:rPr>
              <a:t>People holding each other’s hands</a:t>
            </a:r>
            <a:r>
              <a:rPr lang="en" sz="1200">
                <a:solidFill>
                  <a:schemeClr val="accent2"/>
                </a:solidFill>
              </a:rPr>
              <a:t>” by fauxel is licensed under the </a:t>
            </a:r>
            <a:r>
              <a:rPr lang="en" sz="1200" u="sng">
                <a:solidFill>
                  <a:srgbClr val="1155CC"/>
                </a:solidFill>
                <a:hlinkClick r:id="rId12">
                  <a:extLst>
                    <a:ext uri="{A12FA001-AC4F-418D-AE19-62706E023703}">
                      <ahyp:hlinkClr val="tx"/>
                    </a:ext>
                  </a:extLst>
                </a:hlinkClick>
              </a:rPr>
              <a:t>Pexel License</a:t>
            </a:r>
            <a:endParaRPr sz="1200">
              <a:solidFill>
                <a:schemeClr val="accent2"/>
              </a:solidFill>
            </a:endParaRPr>
          </a:p>
          <a:p>
            <a:pPr indent="-304800" lvl="0" marL="457200" rtl="0" algn="l">
              <a:lnSpc>
                <a:spcPct val="120000"/>
              </a:lnSpc>
              <a:spcBef>
                <a:spcPts val="0"/>
              </a:spcBef>
              <a:spcAft>
                <a:spcPts val="0"/>
              </a:spcAft>
              <a:buClr>
                <a:schemeClr val="accent2"/>
              </a:buClr>
              <a:buSzPts val="1200"/>
              <a:buAutoNum type="arabicPeriod"/>
            </a:pPr>
            <a:r>
              <a:rPr lang="en" sz="1200">
                <a:solidFill>
                  <a:schemeClr val="accent2"/>
                </a:solidFill>
              </a:rPr>
              <a:t>“</a:t>
            </a:r>
            <a:r>
              <a:rPr lang="en" sz="1200" u="sng">
                <a:solidFill>
                  <a:srgbClr val="1155CC"/>
                </a:solidFill>
                <a:hlinkClick r:id="rId13">
                  <a:extLst>
                    <a:ext uri="{A12FA001-AC4F-418D-AE19-62706E023703}">
                      <ahyp:hlinkClr val="tx"/>
                    </a:ext>
                  </a:extLst>
                </a:hlinkClick>
              </a:rPr>
              <a:t>People holding shoulders sitting on wall</a:t>
            </a:r>
            <a:r>
              <a:rPr lang="en" sz="1200">
                <a:solidFill>
                  <a:schemeClr val="accent2"/>
                </a:solidFill>
              </a:rPr>
              <a:t>” by Duy Pham is licensed under the </a:t>
            </a:r>
            <a:r>
              <a:rPr lang="en" sz="1200" u="sng">
                <a:solidFill>
                  <a:srgbClr val="1155CC"/>
                </a:solidFill>
                <a:hlinkClick r:id="rId14">
                  <a:extLst>
                    <a:ext uri="{A12FA001-AC4F-418D-AE19-62706E023703}">
                      <ahyp:hlinkClr val="tx"/>
                    </a:ext>
                  </a:extLst>
                </a:hlinkClick>
              </a:rPr>
              <a:t>Unsplash License</a:t>
            </a:r>
            <a:endParaRPr sz="1200">
              <a:solidFill>
                <a:schemeClr val="accent2"/>
              </a:solidFill>
            </a:endParaRPr>
          </a:p>
          <a:p>
            <a:pPr indent="-304800" lvl="0" marL="457200" rtl="0" algn="l">
              <a:lnSpc>
                <a:spcPct val="120000"/>
              </a:lnSpc>
              <a:spcBef>
                <a:spcPts val="0"/>
              </a:spcBef>
              <a:spcAft>
                <a:spcPts val="0"/>
              </a:spcAft>
              <a:buClr>
                <a:schemeClr val="accent2"/>
              </a:buClr>
              <a:buSzPts val="1200"/>
              <a:buAutoNum type="arabicPeriod"/>
            </a:pPr>
            <a:r>
              <a:rPr lang="en" sz="1200">
                <a:solidFill>
                  <a:srgbClr val="30272E"/>
                </a:solidFill>
                <a:highlight>
                  <a:srgbClr val="FFFFFF"/>
                </a:highlight>
              </a:rPr>
              <a:t>"</a:t>
            </a:r>
            <a:r>
              <a:rPr lang="en" sz="1200" u="sng">
                <a:solidFill>
                  <a:srgbClr val="1155CC"/>
                </a:solidFill>
                <a:highlight>
                  <a:srgbClr val="FFFFFF"/>
                </a:highlight>
                <a:hlinkClick r:id="rId15">
                  <a:extLst>
                    <a:ext uri="{A12FA001-AC4F-418D-AE19-62706E023703}">
                      <ahyp:hlinkClr val="tx"/>
                    </a:ext>
                  </a:extLst>
                </a:hlinkClick>
              </a:rPr>
              <a:t>Pinky Swear</a:t>
            </a:r>
            <a:r>
              <a:rPr lang="en" sz="1200">
                <a:solidFill>
                  <a:srgbClr val="30272E"/>
                </a:solidFill>
                <a:highlight>
                  <a:srgbClr val="FFFFFF"/>
                </a:highlight>
              </a:rPr>
              <a:t>" is under the Public Domain</a:t>
            </a:r>
            <a:endParaRPr sz="1200">
              <a:solidFill>
                <a:srgbClr val="30272E"/>
              </a:solidFill>
              <a:highlight>
                <a:srgbClr val="FFFFFF"/>
              </a:highlight>
            </a:endParaRPr>
          </a:p>
          <a:p>
            <a:pPr indent="-304800" lvl="0" marL="457200" rtl="0" algn="l">
              <a:lnSpc>
                <a:spcPct val="120000"/>
              </a:lnSpc>
              <a:spcBef>
                <a:spcPts val="0"/>
              </a:spcBef>
              <a:spcAft>
                <a:spcPts val="0"/>
              </a:spcAft>
              <a:buClr>
                <a:srgbClr val="30272E"/>
              </a:buClr>
              <a:buSzPts val="1200"/>
              <a:buAutoNum type="arabicPeriod"/>
            </a:pPr>
            <a:r>
              <a:rPr lang="en" sz="1200">
                <a:solidFill>
                  <a:srgbClr val="30272E"/>
                </a:solidFill>
                <a:highlight>
                  <a:srgbClr val="FFFFFF"/>
                </a:highlight>
              </a:rPr>
              <a:t>“</a:t>
            </a:r>
            <a:r>
              <a:rPr lang="en" sz="1200" u="sng">
                <a:solidFill>
                  <a:srgbClr val="1155CC"/>
                </a:solidFill>
                <a:highlight>
                  <a:srgbClr val="FFFFFF"/>
                </a:highlight>
                <a:hlinkClick r:id="rId16">
                  <a:extLst>
                    <a:ext uri="{A12FA001-AC4F-418D-AE19-62706E023703}">
                      <ahyp:hlinkClr val="tx"/>
                    </a:ext>
                  </a:extLst>
                </a:hlinkClick>
              </a:rPr>
              <a:t>World peace , peace , peac eday , peace sign , charity , freedom , liberty icon</a:t>
            </a:r>
            <a:r>
              <a:rPr lang="en" sz="1200">
                <a:solidFill>
                  <a:srgbClr val="30272E"/>
                </a:solidFill>
                <a:highlight>
                  <a:srgbClr val="FFFFFF"/>
                </a:highlight>
              </a:rPr>
              <a:t>” </a:t>
            </a:r>
            <a:r>
              <a:rPr lang="en" sz="1200">
                <a:solidFill>
                  <a:schemeClr val="accent2"/>
                </a:solidFill>
              </a:rPr>
              <a:t>by WiStudio is licensed under </a:t>
            </a:r>
            <a:r>
              <a:rPr lang="en" sz="1200" u="sng">
                <a:solidFill>
                  <a:srgbClr val="1155CC"/>
                </a:solidFill>
                <a:hlinkClick r:id="rId17">
                  <a:extLst>
                    <a:ext uri="{A12FA001-AC4F-418D-AE19-62706E023703}">
                      <ahyp:hlinkClr val="tx"/>
                    </a:ext>
                  </a:extLst>
                </a:hlinkClick>
              </a:rPr>
              <a:t>CC BY-SA 3.0</a:t>
            </a:r>
            <a:r>
              <a:rPr lang="en" sz="1200">
                <a:solidFill>
                  <a:srgbClr val="1155CC"/>
                </a:solidFill>
              </a:rPr>
              <a:t>.</a:t>
            </a:r>
            <a:endParaRPr sz="1200"/>
          </a:p>
        </p:txBody>
      </p:sp>
      <p:sp>
        <p:nvSpPr>
          <p:cNvPr id="106" name="Google Shape;106;p21"/>
          <p:cNvSpPr txBox="1"/>
          <p:nvPr/>
        </p:nvSpPr>
        <p:spPr>
          <a:xfrm>
            <a:off x="382725" y="304750"/>
            <a:ext cx="8520600" cy="572700"/>
          </a:xfrm>
          <a:prstGeom prst="rect">
            <a:avLst/>
          </a:prstGeom>
          <a:noFill/>
          <a:ln>
            <a:noFill/>
          </a:ln>
        </p:spPr>
        <p:txBody>
          <a:bodyPr anchorCtr="0" anchor="t" bIns="91425" lIns="91425" spcFirstLastPara="1" rIns="91425" wrap="square" tIns="91425">
            <a:normAutofit lnSpcReduction="10000"/>
          </a:bodyPr>
          <a:lstStyle/>
          <a:p>
            <a:pPr indent="0" lvl="0" marL="0" rtl="0" algn="l">
              <a:spcBef>
                <a:spcPts val="0"/>
              </a:spcBef>
              <a:spcAft>
                <a:spcPts val="0"/>
              </a:spcAft>
              <a:buNone/>
            </a:pPr>
            <a:r>
              <a:rPr lang="en" sz="2800">
                <a:solidFill>
                  <a:srgbClr val="000000"/>
                </a:solidFill>
              </a:rPr>
              <a:t>Sources</a:t>
            </a:r>
            <a:endParaRPr sz="2800">
              <a:solidFill>
                <a:srgbClr val="000000"/>
              </a:solidFill>
            </a:endParaRPr>
          </a:p>
        </p:txBody>
      </p:sp>
      <p:pic>
        <p:nvPicPr>
          <p:cNvPr id="107" name="Google Shape;107;p21"/>
          <p:cNvPicPr preferRelativeResize="0"/>
          <p:nvPr/>
        </p:nvPicPr>
        <p:blipFill>
          <a:blip r:embed="rId18">
            <a:alphaModFix/>
          </a:blip>
          <a:stretch>
            <a:fillRect/>
          </a:stretch>
        </p:blipFill>
        <p:spPr>
          <a:xfrm>
            <a:off x="8148325" y="4653925"/>
            <a:ext cx="889075" cy="3408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