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commons.wikimedia.org/wiki/File:Flag_of_the_United_States.svg" TargetMode="External"/><Relationship Id="rId3" Type="http://schemas.openxmlformats.org/officeDocument/2006/relationships/hyperlink" Target="https://creativecommons.org/publicdomain/zero/1.0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212121"/>
                </a:solidFill>
              </a:rPr>
              <a:t>Image credit: “</a:t>
            </a:r>
            <a:r>
              <a:rPr lang="en" u="sng">
                <a:solidFill>
                  <a:srgbClr val="1155CC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Flag of the United States</a:t>
            </a:r>
            <a:r>
              <a:rPr lang="en">
                <a:solidFill>
                  <a:srgbClr val="212121"/>
                </a:solidFill>
              </a:rPr>
              <a:t>” </a:t>
            </a:r>
            <a:r>
              <a:rPr lang="en">
                <a:solidFill>
                  <a:srgbClr val="30272E"/>
                </a:solidFill>
              </a:rPr>
              <a:t>is under the Public Domain </a:t>
            </a:r>
            <a:r>
              <a:rPr lang="en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CC0 1.0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1424" y="224375"/>
            <a:ext cx="8921148" cy="469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