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05c3e9f63c_0_17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05c3e9f63c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publicdomainvectors.org/en/free-clipart/Drawing-of-girl-raises-hand-in-class-to-ask-a-question/33187.html" TargetMode="External"/><Relationship Id="rId4" Type="http://schemas.openxmlformats.org/officeDocument/2006/relationships/hyperlink" Target="https://publicdomainvectors.org/en/free-clipart/Talking-head-image/56473.html" TargetMode="External"/><Relationship Id="rId9" Type="http://schemas.openxmlformats.org/officeDocument/2006/relationships/image" Target="../media/image1.png"/><Relationship Id="rId5" Type="http://schemas.openxmlformats.org/officeDocument/2006/relationships/hyperlink" Target="https://publicdomainvectors.org/en/free-clipart/Walk-cycle/69192.html" TargetMode="External"/><Relationship Id="rId6" Type="http://schemas.openxmlformats.org/officeDocument/2006/relationships/hyperlink" Target="https://publicdomainvectors.org/en/free-clipart/Vector-drawing-of-dialogue-between-two-people/16834.html" TargetMode="External"/><Relationship Id="rId7" Type="http://schemas.openxmlformats.org/officeDocument/2006/relationships/hyperlink" Target="https://publicdomainvectors.org/en/free-clipart/Boy-playing-with-toy-truck-vector-drawing/8523.html" TargetMode="External"/><Relationship Id="rId8" Type="http://schemas.openxmlformats.org/officeDocument/2006/relationships/hyperlink" Target="https://publicdomainvectors.org/en/free-clipart/Sharing-a-snack/75320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157525"/>
            <a:ext cx="7772400" cy="981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can I solve my problem?</a:t>
            </a:r>
            <a:endParaRPr b="1" sz="2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67450" y="3239850"/>
            <a:ext cx="26379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entury Gothic"/>
                <a:ea typeface="Century Gothic"/>
                <a:cs typeface="Century Gothic"/>
                <a:sym typeface="Century Gothic"/>
              </a:rPr>
              <a:t>Ask for help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467450" y="6046550"/>
            <a:ext cx="26379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entury Gothic"/>
                <a:ea typeface="Century Gothic"/>
                <a:cs typeface="Century Gothic"/>
                <a:sym typeface="Century Gothic"/>
              </a:rPr>
              <a:t>Talk it out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467450" y="8982550"/>
            <a:ext cx="26379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entury Gothic"/>
                <a:ea typeface="Century Gothic"/>
                <a:cs typeface="Century Gothic"/>
                <a:sym typeface="Century Gothic"/>
              </a:rPr>
              <a:t>Walk away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467696" y="3239850"/>
            <a:ext cx="26379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entury Gothic"/>
                <a:ea typeface="Century Gothic"/>
                <a:cs typeface="Century Gothic"/>
                <a:sym typeface="Century Gothic"/>
              </a:rPr>
              <a:t>Apologize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467696" y="6046550"/>
            <a:ext cx="26379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entury Gothic"/>
                <a:ea typeface="Century Gothic"/>
                <a:cs typeface="Century Gothic"/>
                <a:sym typeface="Century Gothic"/>
              </a:rPr>
              <a:t>Go do something else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4467696" y="9014850"/>
            <a:ext cx="26379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entury Gothic"/>
                <a:ea typeface="Century Gothic"/>
                <a:cs typeface="Century Gothic"/>
                <a:sym typeface="Century Gothic"/>
              </a:rPr>
              <a:t>Share</a:t>
            </a:r>
            <a:endParaRPr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3746" y="4457451"/>
            <a:ext cx="1605800" cy="148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3500" y="4449422"/>
            <a:ext cx="1605800" cy="1496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 rotWithShape="1">
          <a:blip r:embed="rId5">
            <a:alphaModFix/>
          </a:blip>
          <a:srcRect b="26090" l="0" r="4997" t="0"/>
          <a:stretch/>
        </p:blipFill>
        <p:spPr>
          <a:xfrm>
            <a:off x="886537" y="1440125"/>
            <a:ext cx="1799725" cy="179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 rotWithShape="1">
          <a:blip r:embed="rId6">
            <a:alphaModFix/>
          </a:blip>
          <a:srcRect b="0" l="23260" r="50753" t="0"/>
          <a:stretch/>
        </p:blipFill>
        <p:spPr>
          <a:xfrm>
            <a:off x="1167600" y="7296625"/>
            <a:ext cx="123760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67696" y="7541909"/>
            <a:ext cx="2637900" cy="1503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18282" y="1588188"/>
            <a:ext cx="2936729" cy="15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3"/>
          <p:cNvSpPr txBox="1"/>
          <p:nvPr/>
        </p:nvSpPr>
        <p:spPr>
          <a:xfrm>
            <a:off x="4972950" y="1588200"/>
            <a:ext cx="1125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entury Gothic"/>
                <a:ea typeface="Century Gothic"/>
                <a:cs typeface="Century Gothic"/>
                <a:sym typeface="Century Gothic"/>
              </a:rPr>
              <a:t>I am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entury Gothic"/>
                <a:ea typeface="Century Gothic"/>
                <a:cs typeface="Century Gothic"/>
                <a:sym typeface="Century Gothic"/>
              </a:rPr>
              <a:t>sorry</a:t>
            </a:r>
            <a:endParaRPr b="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72625" y="957037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264900" y="425778"/>
            <a:ext cx="7242600" cy="9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Sources</a:t>
            </a:r>
            <a:endParaRPr sz="2500"/>
          </a:p>
        </p:txBody>
      </p:sp>
      <p:sp>
        <p:nvSpPr>
          <p:cNvPr id="74" name="Google Shape;74;p14"/>
          <p:cNvSpPr txBox="1"/>
          <p:nvPr/>
        </p:nvSpPr>
        <p:spPr>
          <a:xfrm>
            <a:off x="264900" y="1436525"/>
            <a:ext cx="6868200" cy="16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Drawing of girl raises hand in class to ask a question</a:t>
            </a:r>
            <a:r>
              <a:rPr lang="en" sz="1200">
                <a:solidFill>
                  <a:schemeClr val="dk1"/>
                </a:solidFill>
              </a:rPr>
              <a:t>” </a:t>
            </a:r>
            <a:r>
              <a:rPr lang="en" sz="1200">
                <a:solidFill>
                  <a:schemeClr val="dk1"/>
                </a:solidFill>
              </a:rPr>
              <a:t>by Openclipart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Talking head image</a:t>
            </a:r>
            <a:r>
              <a:rPr lang="en" sz="1200">
                <a:solidFill>
                  <a:schemeClr val="dk1"/>
                </a:solidFill>
              </a:rPr>
              <a:t>” by Openclipart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Walk cycle</a:t>
            </a:r>
            <a:r>
              <a:rPr lang="en" sz="1200">
                <a:solidFill>
                  <a:schemeClr val="dk1"/>
                </a:solidFill>
              </a:rPr>
              <a:t>” </a:t>
            </a:r>
            <a:r>
              <a:rPr lang="en" sz="1200">
                <a:solidFill>
                  <a:schemeClr val="dk1"/>
                </a:solidFill>
              </a:rPr>
              <a:t>by Openclipart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Vector drawing of dialogue between two people</a:t>
            </a:r>
            <a:r>
              <a:rPr lang="en" sz="1200">
                <a:solidFill>
                  <a:schemeClr val="dk1"/>
                </a:solidFill>
              </a:rPr>
              <a:t>” by Openclipart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Boy playing with toy truck vector drawing</a:t>
            </a:r>
            <a:r>
              <a:rPr lang="en" sz="1200">
                <a:solidFill>
                  <a:schemeClr val="dk1"/>
                </a:solidFill>
              </a:rPr>
              <a:t>” </a:t>
            </a:r>
            <a:r>
              <a:rPr lang="en" sz="1200">
                <a:solidFill>
                  <a:schemeClr val="dk1"/>
                </a:solidFill>
              </a:rPr>
              <a:t>by Openclipart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Sharing a snack</a:t>
            </a:r>
            <a:r>
              <a:rPr lang="en" sz="1200">
                <a:solidFill>
                  <a:schemeClr val="dk1"/>
                </a:solidFill>
              </a:rPr>
              <a:t>” by Openclipart is under the Public Domain</a:t>
            </a:r>
            <a:endParaRPr sz="1200"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72625" y="957037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