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eeca32d844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eeca32d844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105725" y="4598825"/>
            <a:ext cx="1038275" cy="42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522400" y="583375"/>
            <a:ext cx="8142900" cy="7539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Someone on the playground is not being nice to you.</a:t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522400" y="2089975"/>
            <a:ext cx="8142900" cy="2591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522400" y="1545925"/>
            <a:ext cx="81429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 can solve this problem/conflict by:</a:t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2843175" y="1216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Problem: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105725" y="4598825"/>
            <a:ext cx="1038275" cy="42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/>
          <p:nvPr/>
        </p:nvSpPr>
        <p:spPr>
          <a:xfrm>
            <a:off x="522400" y="583375"/>
            <a:ext cx="8142900" cy="7539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522400" y="2089975"/>
            <a:ext cx="8142900" cy="25917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522400" y="1545925"/>
            <a:ext cx="81429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</a:t>
            </a: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can solve this problem/conflict by:</a:t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2843175" y="1216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Problem: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