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Century Gothic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CenturyGothic-boldItalic.fntdata"/><Relationship Id="rId10" Type="http://schemas.openxmlformats.org/officeDocument/2006/relationships/font" Target="fonts/CenturyGothic-italic.fntdata"/><Relationship Id="rId9" Type="http://schemas.openxmlformats.org/officeDocument/2006/relationships/font" Target="fonts/CenturyGothic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CenturyGothic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dc34c7aca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1dc34c7aca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pexels.com/photo/siblings-sharing-their-toy-to-each-other-3662844/" TargetMode="External"/><Relationship Id="rId4" Type="http://schemas.openxmlformats.org/officeDocument/2006/relationships/hyperlink" Target="https://www.pexels.com/license/" TargetMode="External"/><Relationship Id="rId5" Type="http://schemas.openxmlformats.org/officeDocument/2006/relationships/hyperlink" Target="https://www.pexels.com/photo/arguing-brothers-pulling-soft-toy-to-sides-4140304/" TargetMode="External"/><Relationship Id="rId6" Type="http://schemas.openxmlformats.org/officeDocument/2006/relationships/hyperlink" Target="https://www.pexels.com/license/" TargetMode="External"/><Relationship Id="rId7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b="0" l="3936" r="16223" t="0"/>
          <a:stretch/>
        </p:blipFill>
        <p:spPr>
          <a:xfrm>
            <a:off x="467825" y="1077188"/>
            <a:ext cx="3965349" cy="331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 rotWithShape="1">
          <a:blip r:embed="rId4">
            <a:alphaModFix/>
          </a:blip>
          <a:srcRect b="0" l="13049" r="13226" t="12018"/>
          <a:stretch/>
        </p:blipFill>
        <p:spPr>
          <a:xfrm>
            <a:off x="4752870" y="1077189"/>
            <a:ext cx="3784468" cy="3311111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2195888" y="242350"/>
            <a:ext cx="606000" cy="6927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endParaRPr b="1" sz="33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6342113" y="242350"/>
            <a:ext cx="606000" cy="6927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endParaRPr b="1" sz="33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Sources</a:t>
            </a:r>
            <a:endParaRPr/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Siblings sharing their toy to each other</a:t>
            </a:r>
            <a:r>
              <a:rPr lang="en" sz="1200">
                <a:solidFill>
                  <a:schemeClr val="accent2"/>
                </a:solidFill>
              </a:rPr>
              <a:t>” by cottonbrostudio is </a:t>
            </a:r>
            <a:r>
              <a:rPr lang="en" sz="1200">
                <a:solidFill>
                  <a:schemeClr val="accent2"/>
                </a:solidFill>
              </a:rPr>
              <a:t>licensed under the </a:t>
            </a:r>
            <a:r>
              <a:rPr lang="en" sz="1200" u="sng">
                <a:solidFill>
                  <a:srgbClr val="1155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Pexels License</a:t>
            </a:r>
            <a:endParaRPr sz="1200">
              <a:solidFill>
                <a:srgbClr val="1155CC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Arguing brothers pulling soft toy to sides</a:t>
            </a:r>
            <a:r>
              <a:rPr lang="en" sz="1200">
                <a:solidFill>
                  <a:schemeClr val="accent2"/>
                </a:solidFill>
              </a:rPr>
              <a:t>” by Victoria Akvarel is licensed under the</a:t>
            </a:r>
            <a:r>
              <a:rPr lang="en" sz="1200">
                <a:solidFill>
                  <a:srgbClr val="1155CC"/>
                </a:solidFill>
              </a:rPr>
              <a:t> </a:t>
            </a:r>
            <a:r>
              <a:rPr lang="en" sz="1200" u="sng">
                <a:solidFill>
                  <a:srgbClr val="1155CC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Pexels License</a:t>
            </a:r>
            <a:endParaRPr sz="1200">
              <a:solidFill>
                <a:srgbClr val="1155CC"/>
              </a:solidFill>
            </a:endParaRPr>
          </a:p>
        </p:txBody>
      </p:sp>
      <p:pic>
        <p:nvPicPr>
          <p:cNvPr id="64" name="Google Shape;64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