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2" Type="http://schemas.openxmlformats.org/officeDocument/2006/relationships/slide" Target="slides/slide7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297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eed7b30eb4_0_0:notes"/>
          <p:cNvSpPr/>
          <p:nvPr>
            <p:ph idx="2" type="sldImg"/>
          </p:nvPr>
        </p:nvSpPr>
        <p:spPr>
          <a:xfrm>
            <a:off x="381297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eed7b30eb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a7bb92ca42_0_0:notes"/>
          <p:cNvSpPr/>
          <p:nvPr>
            <p:ph idx="2" type="sldImg"/>
          </p:nvPr>
        </p:nvSpPr>
        <p:spPr>
          <a:xfrm>
            <a:off x="381297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a7bb92ca4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a7bb92ca42_0_60:notes"/>
          <p:cNvSpPr/>
          <p:nvPr>
            <p:ph idx="2" type="sldImg"/>
          </p:nvPr>
        </p:nvSpPr>
        <p:spPr>
          <a:xfrm>
            <a:off x="381297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a7bb92ca42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a7bb92ca42_0_72:notes"/>
          <p:cNvSpPr/>
          <p:nvPr>
            <p:ph idx="2" type="sldImg"/>
          </p:nvPr>
        </p:nvSpPr>
        <p:spPr>
          <a:xfrm>
            <a:off x="381297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a7bb92ca42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a7bb92ca42_0_68:notes"/>
          <p:cNvSpPr/>
          <p:nvPr>
            <p:ph idx="2" type="sldImg"/>
          </p:nvPr>
        </p:nvSpPr>
        <p:spPr>
          <a:xfrm>
            <a:off x="381297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a7bb92ca42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a7bb92ca42_0_64:notes"/>
          <p:cNvSpPr/>
          <p:nvPr>
            <p:ph idx="2" type="sldImg"/>
          </p:nvPr>
        </p:nvSpPr>
        <p:spPr>
          <a:xfrm>
            <a:off x="381297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a7bb92ca42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eed7b30eb4_2_0:notes"/>
          <p:cNvSpPr/>
          <p:nvPr>
            <p:ph idx="2" type="sldImg"/>
          </p:nvPr>
        </p:nvSpPr>
        <p:spPr>
          <a:xfrm>
            <a:off x="381297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eed7b30eb4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3500" lIns="93500" spcFirstLastPara="1" rIns="93500" wrap="square" tIns="93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3500" lIns="93500" spcFirstLastPara="1" rIns="93500" wrap="square" tIns="93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200"/>
              <a:buNone/>
              <a:defRPr sz="12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200"/>
              <a:buNone/>
              <a:defRPr sz="122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200"/>
              <a:buNone/>
              <a:defRPr sz="122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200"/>
              <a:buNone/>
              <a:defRPr sz="122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200"/>
              <a:buNone/>
              <a:defRPr sz="122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200"/>
              <a:buNone/>
              <a:defRPr sz="122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200"/>
              <a:buNone/>
              <a:defRPr sz="122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200"/>
              <a:buNone/>
              <a:defRPr sz="122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200"/>
              <a:buNone/>
              <a:defRPr sz="122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3500" lIns="93500" spcFirstLastPara="1" rIns="93500" wrap="square" tIns="93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1pPr>
            <a:lvl2pPr lvl="1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2pPr>
            <a:lvl3pPr lvl="2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3pPr>
            <a:lvl4pPr lvl="3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4pPr>
            <a:lvl5pPr lvl="4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5pPr>
            <a:lvl6pPr lvl="5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6pPr>
            <a:lvl7pPr lvl="6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7pPr>
            <a:lvl8pPr lvl="7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8pPr>
            <a:lvl9pPr lvl="8">
              <a:spcBef>
                <a:spcPts val="0"/>
              </a:spcBef>
              <a:spcAft>
                <a:spcPts val="0"/>
              </a:spcAft>
              <a:buSzPts val="4900"/>
              <a:buNone/>
              <a:defRPr sz="49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3500" lIns="93500" spcFirstLastPara="1" rIns="93500" wrap="square" tIns="935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3500" lIns="93500" spcFirstLastPara="1" rIns="93500" wrap="square" tIns="93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1pPr>
            <a:lvl2pPr lvl="1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2pPr>
            <a:lvl3pPr lvl="2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3pPr>
            <a:lvl4pPr lvl="3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4pPr>
            <a:lvl5pPr lvl="4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5pPr>
            <a:lvl6pPr lvl="5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6pPr>
            <a:lvl7pPr lvl="6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7pPr>
            <a:lvl8pPr lvl="7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8pPr>
            <a:lvl9pPr lvl="8" algn="ctr">
              <a:spcBef>
                <a:spcPts val="0"/>
              </a:spcBef>
              <a:spcAft>
                <a:spcPts val="0"/>
              </a:spcAft>
              <a:buSzPts val="4300"/>
              <a:buNone/>
              <a:defRPr sz="43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3500" lIns="93500" spcFirstLastPara="1" rIns="93500" wrap="square" tIns="93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None/>
              <a:defRPr sz="2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3500" lIns="93500" spcFirstLastPara="1" rIns="93500" wrap="square" tIns="93500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3500" lIns="93500" spcFirstLastPara="1" rIns="93500" wrap="square" tIns="9350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www.flickr.com/photos/iip-photo-archive/26391873835" TargetMode="External"/><Relationship Id="rId4" Type="http://schemas.openxmlformats.org/officeDocument/2006/relationships/hyperlink" Target="https://creativecommons.org/licenses/by-nc/2.0/" TargetMode="External"/><Relationship Id="rId11" Type="http://schemas.openxmlformats.org/officeDocument/2006/relationships/hyperlink" Target="https://creativecommons.org/licenses/by/2.0/" TargetMode="External"/><Relationship Id="rId10" Type="http://schemas.openxmlformats.org/officeDocument/2006/relationships/hyperlink" Target="https://www.flickr.com/photos/donnieray/16686547995" TargetMode="External"/><Relationship Id="rId12" Type="http://schemas.openxmlformats.org/officeDocument/2006/relationships/image" Target="../media/image1.png"/><Relationship Id="rId9" Type="http://schemas.openxmlformats.org/officeDocument/2006/relationships/hyperlink" Target="https://www.pexels.com/photo/diligent-young-boy-cleaning-the-dishes-3867611/" TargetMode="External"/><Relationship Id="rId5" Type="http://schemas.openxmlformats.org/officeDocument/2006/relationships/hyperlink" Target="https://images.all4ed.org/first-grade-boy-helps-girl-classmate-with-assignment" TargetMode="External"/><Relationship Id="rId6" Type="http://schemas.openxmlformats.org/officeDocument/2006/relationships/hyperlink" Target="https://creativecommons.org/licenses/by-nc/2.0/" TargetMode="External"/><Relationship Id="rId7" Type="http://schemas.openxmlformats.org/officeDocument/2006/relationships/hyperlink" Target="https://pixabay.com/vectors/pedestrian-cross-walk-street-310304/" TargetMode="External"/><Relationship Id="rId8" Type="http://schemas.openxmlformats.org/officeDocument/2006/relationships/hyperlink" Target="https://pixabay.com/service/term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3500" lIns="93500" spcFirstLastPara="1" rIns="93500" wrap="square" tIns="935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FF"/>
                </a:solidFill>
              </a:rPr>
              <a:t>RESPONSIBLE CITIZENS</a:t>
            </a:r>
            <a:endParaRPr b="1">
              <a:solidFill>
                <a:srgbClr val="0000FF"/>
              </a:solidFill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8738" y="152400"/>
            <a:ext cx="728651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4400" y="152400"/>
            <a:ext cx="7254508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5913" y="152400"/>
            <a:ext cx="621217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2088" y="151475"/>
            <a:ext cx="7259822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55950" y="152400"/>
            <a:ext cx="323210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</a:t>
            </a:r>
            <a:endParaRPr/>
          </a:p>
        </p:txBody>
      </p:sp>
      <p:sp>
        <p:nvSpPr>
          <p:cNvPr id="86" name="Google Shape;86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3500" lIns="93500" spcFirstLastPara="1" rIns="93500" wrap="square" tIns="93500">
            <a:norm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Clean up day</a:t>
            </a:r>
            <a:r>
              <a:rPr lang="en" sz="1200">
                <a:solidFill>
                  <a:schemeClr val="accent2"/>
                </a:solidFill>
              </a:rPr>
              <a:t>” by GPA Photo Archive is licensed under 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BY-ND 2.0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First grade boy helps girl classmate with assignment</a:t>
            </a:r>
            <a:r>
              <a:rPr lang="en" sz="1200">
                <a:solidFill>
                  <a:srgbClr val="30272E"/>
                </a:solidFill>
              </a:rPr>
              <a:t>” by Allison Shelley is licensed under 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BY-ND 2.0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Pedestrian crosswalk street</a:t>
            </a:r>
            <a:r>
              <a:rPr lang="en" sz="1200">
                <a:solidFill>
                  <a:schemeClr val="accent2"/>
                </a:solidFill>
              </a:rPr>
              <a:t>” by Clkr-free-vector-images is licensed under the 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Pixabay License</a:t>
            </a:r>
            <a:endParaRPr sz="1200"/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Diligent young boy cleaning the dishes</a:t>
            </a:r>
            <a:r>
              <a:rPr lang="en" sz="1200">
                <a:solidFill>
                  <a:schemeClr val="accent2"/>
                </a:solidFill>
              </a:rPr>
              <a:t>” by Gustavo Fring is licensed under Creative Commons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Amelia cleaning</a:t>
            </a:r>
            <a:r>
              <a:rPr lang="en" sz="1200">
                <a:solidFill>
                  <a:schemeClr val="accent2"/>
                </a:solidFill>
              </a:rPr>
              <a:t>” by Donnie Ray Jones is licensed under Creative Commons 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2.0</a:t>
            </a:r>
            <a:endParaRPr sz="1200">
              <a:solidFill>
                <a:schemeClr val="accent2"/>
              </a:solidFill>
            </a:endParaRPr>
          </a:p>
        </p:txBody>
      </p:sp>
      <p:pic>
        <p:nvPicPr>
          <p:cNvPr id="87" name="Google Shape;87;p1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