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Century Gothic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CenturyGothic-boldItalic.fntdata"/><Relationship Id="rId9" Type="http://schemas.openxmlformats.org/officeDocument/2006/relationships/font" Target="fonts/CenturyGothic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CenturyGothic-regular.fntdata"/><Relationship Id="rId8" Type="http://schemas.openxmlformats.org/officeDocument/2006/relationships/font" Target="fonts/CenturyGothic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650" lIns="113650" spcFirstLastPara="1" rIns="113650" wrap="square" tIns="113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300"/>
          </a:xfrm>
          <a:prstGeom prst="rect">
            <a:avLst/>
          </a:prstGeom>
        </p:spPr>
        <p:txBody>
          <a:bodyPr anchorCtr="0" anchor="b" bIns="113650" lIns="113650" spcFirstLastPara="1" rIns="113650" wrap="square" tIns="113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900"/>
              <a:buNone/>
              <a:defRPr sz="14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650" lIns="113650" spcFirstLastPara="1" rIns="113650" wrap="square" tIns="113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650" lIns="113650" spcFirstLastPara="1" rIns="113650" wrap="square" tIns="1136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650" lIns="113650" spcFirstLastPara="1" rIns="113650" wrap="square" tIns="1136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650" lIns="113650" spcFirstLastPara="1" rIns="113650" wrap="square" tIns="1136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650" lIns="113650" spcFirstLastPara="1" rIns="113650" wrap="square" tIns="1136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650" lIns="113650" spcFirstLastPara="1" rIns="113650" wrap="square" tIns="11365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650" lIns="113650" spcFirstLastPara="1" rIns="113650" wrap="square" tIns="11365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27500" y="834875"/>
            <a:ext cx="4549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I can be responsible by….</a:t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029200" y="834875"/>
            <a:ext cx="4549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Century Gothic"/>
                <a:ea typeface="Century Gothic"/>
                <a:cs typeface="Century Gothic"/>
                <a:sym typeface="Century Gothic"/>
              </a:rPr>
              <a:t>I can be responsible by….</a:t>
            </a:r>
            <a:endParaRPr b="1" sz="24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755750" y="7140825"/>
            <a:ext cx="1126275" cy="459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27500" y="258050"/>
            <a:ext cx="4549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Name: _____________________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029200" y="258050"/>
            <a:ext cx="4549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entury Gothic"/>
                <a:ea typeface="Century Gothic"/>
                <a:cs typeface="Century Gothic"/>
                <a:sym typeface="Century Gothic"/>
              </a:rPr>
              <a:t>Name: _____________________</a:t>
            </a:r>
            <a:endParaRPr sz="18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9" name="Google Shape;59;p13"/>
          <p:cNvSpPr/>
          <p:nvPr/>
        </p:nvSpPr>
        <p:spPr>
          <a:xfrm>
            <a:off x="312400" y="1340025"/>
            <a:ext cx="4380000" cy="58008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/>
          <p:nvPr/>
        </p:nvSpPr>
        <p:spPr>
          <a:xfrm>
            <a:off x="5114100" y="1340025"/>
            <a:ext cx="4380000" cy="58008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