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Montserrat" pitchFamily="2" charset="77"/>
      <p:regular r:id="rId9"/>
      <p:bold r:id="rId10"/>
      <p:italic r:id="rId11"/>
      <p:boldItalic r:id="rId12"/>
    </p:embeddedFont>
    <p:embeddedFont>
      <p:font typeface="Oswald" pitchFamily="2" charset="77"/>
      <p:regular r:id="rId13"/>
      <p:bold r:id="rId14"/>
    </p:embeddedFont>
    <p:embeddedFont>
      <p:font typeface="Playfair Display" pitchFamily="2" charset="77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8"/>
  </p:normalViewPr>
  <p:slideViewPr>
    <p:cSldViewPr snapToGrid="0">
      <p:cViewPr varScale="1">
        <p:scale>
          <a:sx n="138" d="100"/>
          <a:sy n="138" d="100"/>
        </p:scale>
        <p:origin x="88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4d036527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4d036527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4d0365274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4d0365274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d0365274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4d0365274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4d0365274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4d03652748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d0365274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4d0365274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4d0365274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4d0365274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pixabay.com/photo/2013/07/13/10/46/hand-157746_1280.png" TargetMode="External"/><Relationship Id="rId3" Type="http://schemas.openxmlformats.org/officeDocument/2006/relationships/hyperlink" Target="https://img.freepik.com/free-vector/hand-drawn-flat-people-talking_23-2149051163.jpg?w=1480&amp;t=st=1685547177~exp=1685547777~hmac=4b2d11ee49479dd62fc05f6442b76cceca159539b7a413e11f70ab78116f3346" TargetMode="External"/><Relationship Id="rId7" Type="http://schemas.openxmlformats.org/officeDocument/2006/relationships/hyperlink" Target="https://cdn.pixabay.com/photo/2014/04/05/11/29/silhouette-315916_1280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service/terms/" TargetMode="External"/><Relationship Id="rId5" Type="http://schemas.openxmlformats.org/officeDocument/2006/relationships/hyperlink" Target="https://cdn.pixabay.com/photo/2018/01/12/21/04/listening-3079065_1280.jpg" TargetMode="External"/><Relationship Id="rId4" Type="http://schemas.openxmlformats.org/officeDocument/2006/relationships/hyperlink" Target="https://www.freepikcompany.com/legal?_gl=1*xhhdt*fp_ga*NjI4NDc0NTUyLjE2ODIwMTA0NjU.*fp_ga_QWX66025LC*MTY4NTU0NzE2My4xMC4xLjE2ODU1NDg1MzAuNTYuMC4w*_ga*NjI4NDc0NTUyLjE2ODIwMTA0NjU.*_ga_18B6QPTJPC*MTY4NTU0NzE2My4xMC4xLjE2ODU1NDg1MjcuNTkuMC4w#nav-freepik-license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Group Decision Makers</a:t>
            </a:r>
            <a:endParaRPr dirty="0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5375" y="3149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198500"/>
            <a:ext cx="8520600" cy="8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Decision Makers: Let everyone share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5431150" y="1561550"/>
            <a:ext cx="3369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Oswald"/>
                <a:ea typeface="Oswald"/>
                <a:cs typeface="Oswald"/>
                <a:sym typeface="Oswald"/>
              </a:rPr>
              <a:t>Move both of your hands like you’re talking for this step!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6990" y="2309000"/>
            <a:ext cx="3429000" cy="193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l="7308" r="9545"/>
          <a:stretch/>
        </p:blipFill>
        <p:spPr>
          <a:xfrm>
            <a:off x="520125" y="1227800"/>
            <a:ext cx="4184149" cy="335252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Decision Makers: Listen to others</a:t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5431150" y="1561550"/>
            <a:ext cx="3369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Oswald"/>
                <a:ea typeface="Oswald"/>
                <a:cs typeface="Oswald"/>
                <a:sym typeface="Oswald"/>
              </a:rPr>
              <a:t>Move both of your hands to your ears like you’re listening.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150" y="1684527"/>
            <a:ext cx="4320701" cy="2882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/>
        </p:nvSpPr>
        <p:spPr>
          <a:xfrm>
            <a:off x="5431150" y="1561550"/>
            <a:ext cx="3369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Move both of your hands into the shape of a heart.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Decision Makers: Respect others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t="18200"/>
          <a:stretch/>
        </p:blipFill>
        <p:spPr>
          <a:xfrm>
            <a:off x="311700" y="1818800"/>
            <a:ext cx="4711651" cy="25502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Decision Makers: Use a decision-making strategy</a:t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875" y="1017725"/>
            <a:ext cx="2964721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6799" y="2519575"/>
            <a:ext cx="2222426" cy="222242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5431150" y="1561550"/>
            <a:ext cx="33696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Move both of your hands into the air like you’re taking a vote.</a:t>
            </a:r>
            <a:endParaRPr sz="22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 dirty="0">
                <a:latin typeface="Arial"/>
                <a:ea typeface="Arial"/>
                <a:cs typeface="Arial"/>
                <a:sym typeface="Arial"/>
              </a:rPr>
              <a:t>Sources</a:t>
            </a:r>
            <a:endParaRPr sz="25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AutoNum type="arabicPeriod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 vector hand drawn people talking</a:t>
            </a:r>
            <a:r>
              <a:rPr lang="en" sz="1200">
                <a:latin typeface="Arial"/>
                <a:ea typeface="Arial"/>
                <a:cs typeface="Arial"/>
                <a:sym typeface="Arial"/>
              </a:rPr>
              <a:t>” by Freepik is licensed under the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AutoNum type="arabicPeriod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Listening listen</a:t>
            </a:r>
            <a:r>
              <a:rPr lang="en" sz="1200">
                <a:latin typeface="Arial"/>
                <a:ea typeface="Arial"/>
                <a:cs typeface="Arial"/>
                <a:sym typeface="Arial"/>
              </a:rPr>
              <a:t>” by Robin Higgins is licensed under the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 license</a:t>
            </a:r>
            <a:endParaRPr sz="1200">
              <a:solidFill>
                <a:srgbClr val="1155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AutoNum type="arabicPeriod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Silhouette heart hand love finger</a:t>
            </a:r>
            <a:r>
              <a:rPr lang="en" sz="1200">
                <a:latin typeface="Arial"/>
                <a:ea typeface="Arial"/>
                <a:cs typeface="Arial"/>
                <a:sym typeface="Arial"/>
              </a:rPr>
              <a:t>” by PublicDomainPictures is licensed under the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 license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AutoNum type="arabicPeriod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Hand silhouette finger</a:t>
            </a:r>
            <a:r>
              <a:rPr lang="en" sz="1200">
                <a:latin typeface="Arial"/>
                <a:ea typeface="Arial"/>
                <a:cs typeface="Arial"/>
                <a:sym typeface="Arial"/>
              </a:rPr>
              <a:t>” by OpenClipart-Vectors is licensed under the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 license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25400" y="47282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Macintosh PowerPoint</Application>
  <PresentationFormat>On-screen Show (16:9)</PresentationFormat>
  <Paragraphs>14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Oswald</vt:lpstr>
      <vt:lpstr>Montserrat</vt:lpstr>
      <vt:lpstr>Arial</vt:lpstr>
      <vt:lpstr>Playfair Display</vt:lpstr>
      <vt:lpstr>Pop</vt:lpstr>
      <vt:lpstr>Group Decision Makers</vt:lpstr>
      <vt:lpstr>Good Decision Makers: Let everyone share</vt:lpstr>
      <vt:lpstr>Good Decision Makers: Listen to others</vt:lpstr>
      <vt:lpstr>Good Decision Makers: Respect others</vt:lpstr>
      <vt:lpstr>Good Decision Makers: Use a decision-making strategy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Decision Makers</dc:title>
  <cp:lastModifiedBy>Alison Cavicchi</cp:lastModifiedBy>
  <cp:revision>1</cp:revision>
  <dcterms:modified xsi:type="dcterms:W3CDTF">2023-08-02T14:12:11Z</dcterms:modified>
</cp:coreProperties>
</file>