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Century Gothic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CenturyGothic-italic.fntdata"/><Relationship Id="rId10" Type="http://schemas.openxmlformats.org/officeDocument/2006/relationships/font" Target="fonts/CenturyGothic-bold.fntdata"/><Relationship Id="rId12" Type="http://schemas.openxmlformats.org/officeDocument/2006/relationships/font" Target="fonts/CenturyGothic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CenturyGothic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212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c5f424ca2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c5f424ca2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04d739403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04d739403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canva.com/icons/MAEqsuN_iTQ-forums-gradient-icon/" TargetMode="External"/><Relationship Id="rId10" Type="http://schemas.openxmlformats.org/officeDocument/2006/relationships/hyperlink" Target="https://www.canva.com/policies/content-license-agreement/" TargetMode="External"/><Relationship Id="rId13" Type="http://schemas.openxmlformats.org/officeDocument/2006/relationships/hyperlink" Target="https://www.canva.com/icons/MADohtz08v4-isolated-communication-bubble-flat-and-line-design/" TargetMode="External"/><Relationship Id="rId12" Type="http://schemas.openxmlformats.org/officeDocument/2006/relationships/hyperlink" Target="https://www.canva.com/policies/content-license-agreement/" TargetMode="External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photos" TargetMode="External"/><Relationship Id="rId4" Type="http://schemas.openxmlformats.org/officeDocument/2006/relationships/hyperlink" Target="https://unsplash.com/license" TargetMode="External"/><Relationship Id="rId9" Type="http://schemas.openxmlformats.org/officeDocument/2006/relationships/hyperlink" Target="https://www.canva.com/icons/MAFBf7D3jJo-flat-graphic-democracy/" TargetMode="External"/><Relationship Id="rId15" Type="http://schemas.openxmlformats.org/officeDocument/2006/relationships/image" Target="../media/image1.png"/><Relationship Id="rId14" Type="http://schemas.openxmlformats.org/officeDocument/2006/relationships/hyperlink" Target="https://www.canva.com/policies/content-license-agreement/" TargetMode="External"/><Relationship Id="rId5" Type="http://schemas.openxmlformats.org/officeDocument/2006/relationships/hyperlink" Target="https://unsplash.com/photos/tXmc2mVDxJc" TargetMode="External"/><Relationship Id="rId6" Type="http://schemas.openxmlformats.org/officeDocument/2006/relationships/hyperlink" Target="https://unsplash.com/license" TargetMode="External"/><Relationship Id="rId7" Type="http://schemas.openxmlformats.org/officeDocument/2006/relationships/hyperlink" Target="https://unsplash.com/photos/wgwiOdU4x00" TargetMode="External"/><Relationship Id="rId8" Type="http://schemas.openxmlformats.org/officeDocument/2006/relationships/hyperlink" Target="https://unsplash.com/licen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8316" r="3771" t="0"/>
          <a:stretch/>
        </p:blipFill>
        <p:spPr>
          <a:xfrm>
            <a:off x="535088" y="1653375"/>
            <a:ext cx="2404666" cy="1921624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0" y="284300"/>
            <a:ext cx="8520600" cy="7926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259">
                <a:latin typeface="Century Gothic"/>
                <a:ea typeface="Century Gothic"/>
                <a:cs typeface="Century Gothic"/>
                <a:sym typeface="Century Gothic"/>
              </a:rPr>
              <a:t>Where should our class go on a field trip?</a:t>
            </a:r>
            <a:endParaRPr b="1" sz="3259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155736" y="3832100"/>
            <a:ext cx="1163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Century Gothic"/>
                <a:ea typeface="Century Gothic"/>
                <a:cs typeface="Century Gothic"/>
                <a:sym typeface="Century Gothic"/>
              </a:rPr>
              <a:t>Zoo</a:t>
            </a:r>
            <a:endParaRPr b="1"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3217275" y="3832100"/>
            <a:ext cx="2715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Century Gothic"/>
                <a:ea typeface="Century Gothic"/>
                <a:cs typeface="Century Gothic"/>
                <a:sym typeface="Century Gothic"/>
              </a:rPr>
              <a:t>Planetarium</a:t>
            </a:r>
            <a:endParaRPr b="1"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 rotWithShape="1">
          <a:blip r:embed="rId4">
            <a:alphaModFix/>
          </a:blip>
          <a:srcRect b="10125" l="0" r="0" t="36612"/>
          <a:stretch/>
        </p:blipFill>
        <p:spPr>
          <a:xfrm>
            <a:off x="3372750" y="1653375"/>
            <a:ext cx="2404649" cy="1921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5">
            <a:alphaModFix/>
          </a:blip>
          <a:srcRect b="21372" l="0" r="5660" t="22085"/>
          <a:stretch/>
        </p:blipFill>
        <p:spPr>
          <a:xfrm>
            <a:off x="6203575" y="1653375"/>
            <a:ext cx="2404650" cy="1921626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6048100" y="3832100"/>
            <a:ext cx="2715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latin typeface="Century Gothic"/>
                <a:ea typeface="Century Gothic"/>
                <a:cs typeface="Century Gothic"/>
                <a:sym typeface="Century Gothic"/>
              </a:rPr>
              <a:t>Museum</a:t>
            </a:r>
            <a:endParaRPr b="1"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311700" y="284300"/>
            <a:ext cx="8520600" cy="792600"/>
          </a:xfrm>
          <a:prstGeom prst="rect">
            <a:avLst/>
          </a:prstGeom>
          <a:solidFill>
            <a:schemeClr val="lt2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259">
                <a:latin typeface="Century Gothic"/>
                <a:ea typeface="Century Gothic"/>
                <a:cs typeface="Century Gothic"/>
                <a:sym typeface="Century Gothic"/>
              </a:rPr>
              <a:t>Decision Making Steps</a:t>
            </a:r>
            <a:endParaRPr b="1" sz="3259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1241613" y="1327025"/>
            <a:ext cx="606000" cy="6927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b="1" sz="33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4268988" y="1327025"/>
            <a:ext cx="606000" cy="6927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b="1" sz="33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7343213" y="1327025"/>
            <a:ext cx="606000" cy="692700"/>
          </a:xfrm>
          <a:prstGeom prst="rect">
            <a:avLst/>
          </a:prstGeom>
          <a:solidFill>
            <a:srgbClr val="EEEEEE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b="1" sz="33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6806825" y="2201925"/>
            <a:ext cx="1678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entury Gothic"/>
                <a:ea typeface="Century Gothic"/>
                <a:cs typeface="Century Gothic"/>
                <a:sym typeface="Century Gothic"/>
              </a:rPr>
              <a:t>Class Vote</a:t>
            </a:r>
            <a:endParaRPr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3496525" y="2201925"/>
            <a:ext cx="2197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entury Gothic"/>
                <a:ea typeface="Century Gothic"/>
                <a:cs typeface="Century Gothic"/>
                <a:sym typeface="Century Gothic"/>
              </a:rPr>
              <a:t>Class Meeting</a:t>
            </a:r>
            <a:endParaRPr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2" name="Google Shape;72;p14"/>
          <p:cNvSpPr txBox="1"/>
          <p:nvPr/>
        </p:nvSpPr>
        <p:spPr>
          <a:xfrm>
            <a:off x="445725" y="2201925"/>
            <a:ext cx="2197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Century Gothic"/>
                <a:ea typeface="Century Gothic"/>
                <a:cs typeface="Century Gothic"/>
                <a:sym typeface="Century Gothic"/>
              </a:rPr>
              <a:t>Partner Discussion</a:t>
            </a:r>
            <a:endParaRPr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200" y="3430825"/>
            <a:ext cx="1496855" cy="135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23571" y="3430813"/>
            <a:ext cx="1496850" cy="1438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66397" y="3248625"/>
            <a:ext cx="1159667" cy="162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311700" y="1266075"/>
            <a:ext cx="87702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Giraffes and zebras in the zoo</a:t>
            </a:r>
            <a:r>
              <a:rPr lang="en" sz="1200">
                <a:solidFill>
                  <a:schemeClr val="accent2"/>
                </a:solidFill>
              </a:rPr>
              <a:t>” by Nikolay Tchaouchev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People inside dinosaur fossil museum during daytime</a:t>
            </a:r>
            <a:r>
              <a:rPr lang="en" sz="1200">
                <a:solidFill>
                  <a:schemeClr val="accent2"/>
                </a:solidFill>
              </a:rPr>
              <a:t>” by Chris Nguyen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White dome building under starry night</a:t>
            </a:r>
            <a:r>
              <a:rPr lang="en" sz="1200">
                <a:solidFill>
                  <a:schemeClr val="accent2"/>
                </a:solidFill>
              </a:rPr>
              <a:t>” by Leonardo Corral is licensed under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 graphic democracy</a:t>
            </a:r>
            <a:r>
              <a:rPr lang="en" sz="1200">
                <a:solidFill>
                  <a:schemeClr val="accent2"/>
                </a:solidFill>
              </a:rPr>
              <a:t>” by Sketchify Education is licensed under 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Canva Content License Agreement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Forums gradient icon</a:t>
            </a:r>
            <a:r>
              <a:rPr lang="en" sz="1200">
                <a:solidFill>
                  <a:schemeClr val="accent2"/>
                </a:solidFill>
              </a:rPr>
              <a:t>” by amethyststudio is licensed under 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Canva Content License Agreement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Isolated Communication Bubble Flat and Line Design</a:t>
            </a:r>
            <a:r>
              <a:rPr lang="en" sz="1200">
                <a:solidFill>
                  <a:schemeClr val="accent2"/>
                </a:solidFill>
              </a:rPr>
              <a:t>” by iconsy is licensed under 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Canva Content License Agreement</a:t>
            </a:r>
            <a:endParaRPr sz="1200">
              <a:solidFill>
                <a:schemeClr val="accent2"/>
              </a:solidFill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Sources</a:t>
            </a:r>
            <a:endParaRPr sz="2500">
              <a:solidFill>
                <a:srgbClr val="000000"/>
              </a:solidFill>
            </a:endParaRPr>
          </a:p>
        </p:txBody>
      </p:sp>
      <p:pic>
        <p:nvPicPr>
          <p:cNvPr id="82" name="Google Shape;82;p15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