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Century Gothic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CenturyGothic-italic.fntdata"/><Relationship Id="rId10" Type="http://schemas.openxmlformats.org/officeDocument/2006/relationships/font" Target="fonts/CenturyGothic-bold.fntdata"/><Relationship Id="rId12" Type="http://schemas.openxmlformats.org/officeDocument/2006/relationships/font" Target="fonts/CenturyGothic-boldItalic.fntdata"/><Relationship Id="rId9" Type="http://schemas.openxmlformats.org/officeDocument/2006/relationships/font" Target="fonts/CenturyGothic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13ebd32ac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13ebd32ac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21212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479ba36e3b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479ba36e3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archives.gov/founding-docs/downloads" TargetMode="External"/><Relationship Id="rId4" Type="http://schemas.openxmlformats.org/officeDocument/2006/relationships/hyperlink" Target="https://www-media.floridabar.org/uploads/2021/07/Florida-Constitution.jpg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229525" y="3057875"/>
            <a:ext cx="3999900" cy="5727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U.S. Constitution</a:t>
            </a:r>
            <a:endParaRPr b="1" sz="1800">
              <a:solidFill>
                <a:schemeClr val="dk1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8250" y="599475"/>
            <a:ext cx="1814975" cy="22013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4572000" y="3057875"/>
            <a:ext cx="3999900" cy="5727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Florida</a:t>
            </a:r>
            <a:r>
              <a:rPr b="1" lang="en" sz="1800">
                <a:solidFill>
                  <a:schemeClr val="dk1"/>
                </a:solidFill>
              </a:rPr>
              <a:t> Constitution</a:t>
            </a:r>
            <a:endParaRPr b="1" sz="1800">
              <a:solidFill>
                <a:schemeClr val="dk1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9601" y="494850"/>
            <a:ext cx="1876425" cy="24288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ctrTitle"/>
          </p:nvPr>
        </p:nvSpPr>
        <p:spPr>
          <a:xfrm>
            <a:off x="0" y="0"/>
            <a:ext cx="4187400" cy="1660200"/>
          </a:xfrm>
          <a:prstGeom prst="rect">
            <a:avLst/>
          </a:prstGeom>
          <a:solidFill>
            <a:schemeClr val="lt2"/>
          </a:solidFill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United States </a:t>
            </a: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Constitution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0" y="2834125"/>
            <a:ext cx="44991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“We the People”</a:t>
            </a:r>
            <a:endParaRPr sz="40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9501" y="168675"/>
            <a:ext cx="3962501" cy="480615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6" name="Google Shape;66;p14"/>
          <p:cNvSpPr/>
          <p:nvPr/>
        </p:nvSpPr>
        <p:spPr>
          <a:xfrm>
            <a:off x="4491975" y="172600"/>
            <a:ext cx="1794900" cy="5754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100">
                <a:solidFill>
                  <a:schemeClr val="accent2"/>
                </a:solidFill>
              </a:rPr>
              <a:t>“</a:t>
            </a: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Constitution Page 1</a:t>
            </a:r>
            <a:r>
              <a:rPr lang="en" sz="1100">
                <a:solidFill>
                  <a:schemeClr val="accent2"/>
                </a:solidFill>
              </a:rPr>
              <a:t>” by National Archives is under the Public Domain</a:t>
            </a:r>
            <a:endParaRPr sz="1100">
              <a:solidFill>
                <a:schemeClr val="accent2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100">
                <a:solidFill>
                  <a:schemeClr val="accent2"/>
                </a:solidFill>
              </a:rPr>
              <a:t>“</a:t>
            </a: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Florida Constitution</a:t>
            </a:r>
            <a:r>
              <a:rPr lang="en" sz="1100">
                <a:solidFill>
                  <a:schemeClr val="accent2"/>
                </a:solidFill>
              </a:rPr>
              <a:t>” by Florida Bar is under Public Domain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