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embeddedFontLst>
    <p:embeddedFont>
      <p:font typeface="Century Gothic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CenturyGothic-boldItalic.fntdata"/><Relationship Id="rId9" Type="http://schemas.openxmlformats.org/officeDocument/2006/relationships/font" Target="fonts/CenturyGothic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CenturyGothic-regular.fntdata"/><Relationship Id="rId8" Type="http://schemas.openxmlformats.org/officeDocument/2006/relationships/font" Target="fonts/CenturyGothic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63125" y="9606775"/>
            <a:ext cx="909275" cy="3530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5017950" y="138900"/>
            <a:ext cx="26247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Century Gothic"/>
                <a:ea typeface="Century Gothic"/>
                <a:cs typeface="Century Gothic"/>
                <a:sym typeface="Century Gothic"/>
              </a:rPr>
              <a:t>Constitutions</a:t>
            </a:r>
            <a:endParaRPr b="1" sz="22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111050" y="184950"/>
            <a:ext cx="3299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Century Gothic"/>
                <a:ea typeface="Century Gothic"/>
                <a:cs typeface="Century Gothic"/>
                <a:sym typeface="Century Gothic"/>
              </a:rPr>
              <a:t>Name: _______________________</a:t>
            </a:r>
            <a:endParaRPr b="1"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111050" y="662100"/>
            <a:ext cx="64383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u="sng">
                <a:latin typeface="Century Gothic"/>
                <a:ea typeface="Century Gothic"/>
                <a:cs typeface="Century Gothic"/>
                <a:sym typeface="Century Gothic"/>
              </a:rPr>
              <a:t>Directions:</a:t>
            </a:r>
            <a:r>
              <a:rPr lang="en" sz="1500">
                <a:latin typeface="Century Gothic"/>
                <a:ea typeface="Century Gothic"/>
                <a:cs typeface="Century Gothic"/>
                <a:sym typeface="Century Gothic"/>
              </a:rPr>
              <a:t> Color in the constitution and circle the answer that tells you what a constitution is.</a:t>
            </a:r>
            <a:endParaRPr sz="15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5017950" y="5089300"/>
            <a:ext cx="26247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Century Gothic"/>
                <a:ea typeface="Century Gothic"/>
                <a:cs typeface="Century Gothic"/>
                <a:sym typeface="Century Gothic"/>
              </a:rPr>
              <a:t>Constitutions</a:t>
            </a:r>
            <a:endParaRPr b="1" sz="22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11050" y="5135350"/>
            <a:ext cx="3299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Century Gothic"/>
                <a:ea typeface="Century Gothic"/>
                <a:cs typeface="Century Gothic"/>
                <a:sym typeface="Century Gothic"/>
              </a:rPr>
              <a:t>Name: _______________________</a:t>
            </a:r>
            <a:endParaRPr b="1"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111050" y="5612500"/>
            <a:ext cx="65322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500" u="sng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Directions:</a:t>
            </a:r>
            <a:r>
              <a:rPr lang="en" sz="15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Color in the constitution and circle the answer that tells you what a constitution is.</a:t>
            </a:r>
            <a:endParaRPr sz="15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cxnSp>
        <p:nvCxnSpPr>
          <p:cNvPr id="61" name="Google Shape;61;p13"/>
          <p:cNvCxnSpPr/>
          <p:nvPr/>
        </p:nvCxnSpPr>
        <p:spPr>
          <a:xfrm>
            <a:off x="-22500" y="4936625"/>
            <a:ext cx="7830600" cy="225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</p:cxnSp>
      <p:pic>
        <p:nvPicPr>
          <p:cNvPr id="62" name="Google Shape;62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6411400"/>
            <a:ext cx="4134093" cy="349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265800"/>
            <a:ext cx="4134093" cy="3494600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3"/>
          <p:cNvSpPr txBox="1"/>
          <p:nvPr/>
        </p:nvSpPr>
        <p:spPr>
          <a:xfrm>
            <a:off x="4379625" y="1298000"/>
            <a:ext cx="2624700" cy="315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latin typeface="Century Gothic"/>
                <a:ea typeface="Century Gothic"/>
                <a:cs typeface="Century Gothic"/>
                <a:sym typeface="Century Gothic"/>
              </a:rPr>
              <a:t>A constitution is:</a:t>
            </a:r>
            <a:endParaRPr b="1" sz="23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latin typeface="Century Gothic"/>
                <a:ea typeface="Century Gothic"/>
                <a:cs typeface="Century Gothic"/>
                <a:sym typeface="Century Gothic"/>
              </a:rPr>
              <a:t>Rules or laws we agree to follow</a:t>
            </a:r>
            <a:endParaRPr sz="21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latin typeface="Century Gothic"/>
                <a:ea typeface="Century Gothic"/>
                <a:cs typeface="Century Gothic"/>
                <a:sym typeface="Century Gothic"/>
              </a:rPr>
              <a:t>A big test</a:t>
            </a:r>
            <a:endParaRPr sz="21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latin typeface="Century Gothic"/>
                <a:ea typeface="Century Gothic"/>
                <a:cs typeface="Century Gothic"/>
                <a:sym typeface="Century Gothic"/>
              </a:rPr>
              <a:t>A list of important people</a:t>
            </a:r>
            <a:endParaRPr sz="21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5" name="Google Shape;65;p13"/>
          <p:cNvSpPr txBox="1"/>
          <p:nvPr/>
        </p:nvSpPr>
        <p:spPr>
          <a:xfrm>
            <a:off x="4438275" y="6259000"/>
            <a:ext cx="2624700" cy="315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latin typeface="Century Gothic"/>
                <a:ea typeface="Century Gothic"/>
                <a:cs typeface="Century Gothic"/>
                <a:sym typeface="Century Gothic"/>
              </a:rPr>
              <a:t>A constitution is:</a:t>
            </a:r>
            <a:endParaRPr b="1" sz="23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latin typeface="Century Gothic"/>
                <a:ea typeface="Century Gothic"/>
                <a:cs typeface="Century Gothic"/>
                <a:sym typeface="Century Gothic"/>
              </a:rPr>
              <a:t>Rules or laws we agree to follow</a:t>
            </a:r>
            <a:endParaRPr sz="21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latin typeface="Century Gothic"/>
                <a:ea typeface="Century Gothic"/>
                <a:cs typeface="Century Gothic"/>
                <a:sym typeface="Century Gothic"/>
              </a:rPr>
              <a:t>A big test</a:t>
            </a:r>
            <a:endParaRPr sz="21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latin typeface="Century Gothic"/>
                <a:ea typeface="Century Gothic"/>
                <a:cs typeface="Century Gothic"/>
                <a:sym typeface="Century Gothic"/>
              </a:rPr>
              <a:t>A list of important people</a:t>
            </a:r>
            <a:endParaRPr sz="21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66" name="Google Shape;6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43250" y="4453450"/>
            <a:ext cx="909275" cy="35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