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Lexend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Lexend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Lexen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f77097971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f77097971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212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eae45937a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eae45937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212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d6622dc97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d6622dc9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e69558132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e69558132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Pascua Florida Day celebrates Florida’s state day.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It is celebrated on April 2nd.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It’s the anniversary of the discovery of Florida in 1513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Florida was first discovered by Juan Ponce de Leon who was a Spanish Explorer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is the one who first called it Pascua Florida which means “Easter Flowers” 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e69558132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e69558132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“In God We trust” is our state motto. It is also the United States’ national motto.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Florida has the same motto as the United States does.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We can see the state motto on license plates, the Seal of Florida, and posted in school and government buildings.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d6622dc97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d6622dc97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governor of a state is the leader of the state.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His role is similar to the role the President plays for the country. 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governor makes sure that laws are being followed in the state they govern.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state governor serves a 4-year term and is elected by the citizens of the state.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Florida’s current governor is Ron DeSantis.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04d75b1067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04d75b1067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-sa/3.0/deed.en" TargetMode="External"/><Relationship Id="rId10" Type="http://schemas.openxmlformats.org/officeDocument/2006/relationships/hyperlink" Target="https://commons.wikimedia.org/wiki/File:Florida_topographic_map-en.svg" TargetMode="External"/><Relationship Id="rId13" Type="http://schemas.openxmlformats.org/officeDocument/2006/relationships/hyperlink" Target="https://creativecommons.org/licenses/by-sa/4.0/deed.en" TargetMode="External"/><Relationship Id="rId12" Type="http://schemas.openxmlformats.org/officeDocument/2006/relationships/hyperlink" Target="https://commons.wikimedia.org/wiki/File:Flowers_in_the_State_of_Florida.jpg" TargetMode="External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commons.wikimedia.org/wiki/File:Juan_Ponce_de_Le%C3%B3n.jpg" TargetMode="External"/><Relationship Id="rId4" Type="http://schemas.openxmlformats.org/officeDocument/2006/relationships/hyperlink" Target="https://commons.wikimedia.org/wiki/File:Flag_of_the_United_States.svg" TargetMode="External"/><Relationship Id="rId9" Type="http://schemas.openxmlformats.org/officeDocument/2006/relationships/hyperlink" Target="https://commons.wikimedia.org/wiki/File:Seal_of_Florida.svg" TargetMode="External"/><Relationship Id="rId14" Type="http://schemas.openxmlformats.org/officeDocument/2006/relationships/image" Target="../media/image2.png"/><Relationship Id="rId5" Type="http://schemas.openxmlformats.org/officeDocument/2006/relationships/hyperlink" Target="https://dos.myflorida.com/media/8081/flag.jpg" TargetMode="External"/><Relationship Id="rId6" Type="http://schemas.openxmlformats.org/officeDocument/2006/relationships/hyperlink" Target="https://commons.wikimedia.org/wiki/File:Florida_license_plate_In_God_We_Trust.jpg" TargetMode="External"/><Relationship Id="rId7" Type="http://schemas.openxmlformats.org/officeDocument/2006/relationships/hyperlink" Target="https://commons.wikimedia.org/wiki/File:Ron_DeSantis_2020_%28cropped%29.jpg" TargetMode="External"/><Relationship Id="rId8" Type="http://schemas.openxmlformats.org/officeDocument/2006/relationships/hyperlink" Target="https://creativecommons.org/licenses/by/2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What is this?</a:t>
            </a:r>
            <a:endParaRPr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975" y="1530375"/>
            <a:ext cx="3778024" cy="298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18001" y="2891375"/>
            <a:ext cx="2169600" cy="11417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" name="Google Shape;57;p13"/>
          <p:cNvSpPr txBox="1"/>
          <p:nvPr>
            <p:ph type="ctrTitle"/>
          </p:nvPr>
        </p:nvSpPr>
        <p:spPr>
          <a:xfrm>
            <a:off x="6691200" y="2256275"/>
            <a:ext cx="823200" cy="473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Hint:</a:t>
            </a:r>
            <a:endParaRPr sz="24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Symbols</a:t>
            </a:r>
            <a:endParaRPr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975" y="166358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9700" y="1402088"/>
            <a:ext cx="2025325" cy="29423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0" l="21362" r="16825" t="0"/>
          <a:stretch/>
        </p:blipFill>
        <p:spPr>
          <a:xfrm>
            <a:off x="3483136" y="1772389"/>
            <a:ext cx="2419348" cy="2201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22250" y="889625"/>
            <a:ext cx="8559900" cy="11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Florida symbols represent important people, places, or things to the state of Florida</a:t>
            </a:r>
            <a:endParaRPr sz="2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" name="Google Shape;72;p15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Symbols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3213" y="2070625"/>
            <a:ext cx="2817574" cy="273995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" name="Google Shape;79;p16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Pascua Florida Day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7059" y="2258175"/>
            <a:ext cx="2006315" cy="2607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 rotWithShape="1">
          <a:blip r:embed="rId4">
            <a:alphaModFix/>
          </a:blip>
          <a:srcRect b="0" l="21362" r="16825" t="0"/>
          <a:stretch/>
        </p:blipFill>
        <p:spPr>
          <a:xfrm>
            <a:off x="4413536" y="1228214"/>
            <a:ext cx="2419348" cy="2201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" name="Google Shape;87;p17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State Motto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7650" y="3006497"/>
            <a:ext cx="1960475" cy="196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5075" y="1039124"/>
            <a:ext cx="3377375" cy="1680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" name="Google Shape;90;p17"/>
          <p:cNvCxnSpPr/>
          <p:nvPr/>
        </p:nvCxnSpPr>
        <p:spPr>
          <a:xfrm flipH="1" rot="10800000">
            <a:off x="5477050" y="2770075"/>
            <a:ext cx="298500" cy="5793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" name="Google Shape;91;p17"/>
          <p:cNvCxnSpPr/>
          <p:nvPr/>
        </p:nvCxnSpPr>
        <p:spPr>
          <a:xfrm flipH="1" rot="10800000">
            <a:off x="6214325" y="4843975"/>
            <a:ext cx="596700" cy="1230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7" name="Google Shape;97;p18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Governor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9625" y="1154075"/>
            <a:ext cx="2623450" cy="3811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/>
        </p:nvSpPr>
        <p:spPr>
          <a:xfrm>
            <a:off x="448425" y="1147400"/>
            <a:ext cx="7689000" cy="21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Juan Ponce de Leon</a:t>
            </a:r>
            <a:r>
              <a:rPr lang="en" sz="1200">
                <a:solidFill>
                  <a:schemeClr val="accent2"/>
                </a:solidFill>
              </a:rPr>
              <a:t>” is under the Public Domain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Flag of the United States</a:t>
            </a:r>
            <a:r>
              <a:rPr lang="en" sz="1200">
                <a:solidFill>
                  <a:schemeClr val="accent2"/>
                </a:solidFill>
              </a:rPr>
              <a:t>” </a:t>
            </a:r>
            <a:r>
              <a:rPr lang="en" sz="1200">
                <a:solidFill>
                  <a:srgbClr val="30272E"/>
                </a:solidFill>
              </a:rPr>
              <a:t>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State Flag</a:t>
            </a:r>
            <a:r>
              <a:rPr lang="en" sz="1200">
                <a:solidFill>
                  <a:schemeClr val="accent2"/>
                </a:solidFill>
              </a:rPr>
              <a:t>” by Florida Department of State is under the Public Domain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License Plate In God We Trust</a:t>
            </a:r>
            <a:r>
              <a:rPr lang="en" sz="1200">
                <a:solidFill>
                  <a:schemeClr val="accent2"/>
                </a:solidFill>
              </a:rPr>
              <a:t>” by Florida Department of Highway Safety and Motor Vehicles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Ron DeSantis 2020</a:t>
            </a:r>
            <a:r>
              <a:rPr lang="en" sz="1200">
                <a:solidFill>
                  <a:schemeClr val="accent2"/>
                </a:solidFill>
              </a:rPr>
              <a:t>” from the U.S. Secretary of Defense is licensed under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Seal of Florida</a:t>
            </a:r>
            <a:r>
              <a:rPr lang="en" sz="1200">
                <a:solidFill>
                  <a:schemeClr val="accent2"/>
                </a:solidFill>
              </a:rPr>
              <a:t>” is under the Public Domain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topographic map</a:t>
            </a:r>
            <a:r>
              <a:rPr lang="en" sz="1200">
                <a:solidFill>
                  <a:schemeClr val="accent2"/>
                </a:solidFill>
              </a:rPr>
              <a:t>” by Eric Gaba is licensed under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rgbClr val="1155CC"/>
              </a:solidFill>
              <a:highlight>
                <a:srgbClr val="FF9900"/>
              </a:highlight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Flowers in the State of Florida</a:t>
            </a:r>
            <a:r>
              <a:rPr lang="en" sz="1200">
                <a:solidFill>
                  <a:schemeClr val="accent2"/>
                </a:solidFill>
              </a:rPr>
              <a:t>” by Earl Scale is licensed under 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SS BY-SA 4.0</a:t>
            </a:r>
            <a:endParaRPr sz="1200">
              <a:solidFill>
                <a:srgbClr val="30272E"/>
              </a:solidFill>
            </a:endParaRPr>
          </a:p>
        </p:txBody>
      </p:sp>
      <p:sp>
        <p:nvSpPr>
          <p:cNvPr id="104" name="Google Shape;104;p19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Sources</a:t>
            </a:r>
            <a:endParaRPr sz="2500">
              <a:solidFill>
                <a:srgbClr val="000000"/>
              </a:solidFill>
            </a:endParaRPr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