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10058400" cx="7772400"/>
  <p:notesSz cx="6858000" cy="9144000"/>
  <p:embeddedFontLst>
    <p:embeddedFont>
      <p:font typeface="Lexend"/>
      <p:regular r:id="rId8"/>
      <p:bold r:id="rId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8568939-80CB-471F-871D-04D413965BE4}">
  <a:tblStyle styleId="{18568939-80CB-471F-871D-04D413965BE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Lexend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Lexen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05151" y="164000"/>
            <a:ext cx="3681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exend"/>
                <a:ea typeface="Lexend"/>
                <a:cs typeface="Lexend"/>
                <a:sym typeface="Lexend"/>
              </a:rPr>
              <a:t>Name</a:t>
            </a:r>
            <a:r>
              <a:rPr lang="en" sz="1800"/>
              <a:t>:__________________</a:t>
            </a:r>
            <a:endParaRPr sz="1800"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6949" y="9642054"/>
            <a:ext cx="638584" cy="245607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5020476" y="164000"/>
            <a:ext cx="2449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exend"/>
                <a:ea typeface="Lexend"/>
                <a:cs typeface="Lexend"/>
                <a:sym typeface="Lexend"/>
              </a:rPr>
              <a:t>Florida</a:t>
            </a:r>
            <a:r>
              <a:rPr lang="en" sz="1800">
                <a:latin typeface="Lexend"/>
                <a:ea typeface="Lexend"/>
                <a:cs typeface="Lexend"/>
                <a:sym typeface="Lexend"/>
              </a:rPr>
              <a:t> Symbols</a:t>
            </a:r>
            <a:endParaRPr sz="18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05149" y="838975"/>
            <a:ext cx="7264500" cy="4002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Cut out each label and place it next to the correct image.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12450" y="3930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{18568939-80CB-471F-871D-04D413965BE4}</a:tableStyleId>
              </a:tblPr>
              <a:tblGrid>
                <a:gridCol w="2331700"/>
                <a:gridCol w="2331700"/>
                <a:gridCol w="2331700"/>
              </a:tblGrid>
              <a:tr h="684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Lexend"/>
                          <a:ea typeface="Lexend"/>
                          <a:cs typeface="Lexend"/>
                          <a:sym typeface="Lexend"/>
                        </a:rPr>
                        <a:t>Florida State Motto</a:t>
                      </a:r>
                      <a:endParaRPr sz="16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Lexend"/>
                          <a:ea typeface="Lexend"/>
                          <a:cs typeface="Lexend"/>
                          <a:sym typeface="Lexend"/>
                        </a:rPr>
                        <a:t>Governor Ron DeSantis</a:t>
                      </a:r>
                      <a:endParaRPr sz="16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Lexend"/>
                          <a:ea typeface="Lexend"/>
                          <a:cs typeface="Lexend"/>
                          <a:sym typeface="Lexend"/>
                        </a:rPr>
                        <a:t>Pascua Florida Day</a:t>
                      </a:r>
                      <a:endParaRPr sz="16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205150" y="2954175"/>
            <a:ext cx="2331600" cy="7083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3"/>
          <p:cNvSpPr txBox="1"/>
          <p:nvPr/>
        </p:nvSpPr>
        <p:spPr>
          <a:xfrm>
            <a:off x="2671600" y="2954175"/>
            <a:ext cx="2331600" cy="7083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3"/>
          <p:cNvSpPr txBox="1"/>
          <p:nvPr/>
        </p:nvSpPr>
        <p:spPr>
          <a:xfrm>
            <a:off x="5138050" y="2954175"/>
            <a:ext cx="2331600" cy="7083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3"/>
          <p:cNvSpPr txBox="1"/>
          <p:nvPr/>
        </p:nvSpPr>
        <p:spPr>
          <a:xfrm>
            <a:off x="128950" y="1452450"/>
            <a:ext cx="2961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1</a:t>
            </a:r>
            <a:endParaRPr b="1" sz="1600"/>
          </a:p>
        </p:txBody>
      </p:sp>
      <p:sp>
        <p:nvSpPr>
          <p:cNvPr id="63" name="Google Shape;63;p13"/>
          <p:cNvSpPr txBox="1"/>
          <p:nvPr/>
        </p:nvSpPr>
        <p:spPr>
          <a:xfrm>
            <a:off x="2671550" y="1452450"/>
            <a:ext cx="2961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2</a:t>
            </a:r>
            <a:endParaRPr b="1" sz="1600"/>
          </a:p>
        </p:txBody>
      </p:sp>
      <p:sp>
        <p:nvSpPr>
          <p:cNvPr id="64" name="Google Shape;64;p13"/>
          <p:cNvSpPr txBox="1"/>
          <p:nvPr/>
        </p:nvSpPr>
        <p:spPr>
          <a:xfrm>
            <a:off x="5308000" y="1452450"/>
            <a:ext cx="2961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3</a:t>
            </a:r>
            <a:endParaRPr b="1" sz="1600"/>
          </a:p>
        </p:txBody>
      </p:sp>
      <p:pic>
        <p:nvPicPr>
          <p:cNvPr id="65" name="Google Shape;65;p13"/>
          <p:cNvPicPr preferRelativeResize="0"/>
          <p:nvPr/>
        </p:nvPicPr>
        <p:blipFill rotWithShape="1">
          <a:blip r:embed="rId4">
            <a:alphaModFix/>
          </a:blip>
          <a:srcRect b="0" l="21362" r="16825" t="0"/>
          <a:stretch/>
        </p:blipFill>
        <p:spPr>
          <a:xfrm>
            <a:off x="735088" y="1452450"/>
            <a:ext cx="1271726" cy="1157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36000" y="1347613"/>
            <a:ext cx="1067894" cy="15513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67" name="Google Shape;67;p13"/>
          <p:cNvCxnSpPr/>
          <p:nvPr/>
        </p:nvCxnSpPr>
        <p:spPr>
          <a:xfrm flipH="1" rot="10800000">
            <a:off x="3560536" y="2422613"/>
            <a:ext cx="172500" cy="324600"/>
          </a:xfrm>
          <a:prstGeom prst="straightConnector1">
            <a:avLst/>
          </a:prstGeom>
          <a:noFill/>
          <a:ln cap="flat" cmpd="sng" w="38100">
            <a:solidFill>
              <a:srgbClr val="4285F4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68" name="Google Shape;6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47350" y="1452450"/>
            <a:ext cx="1876150" cy="98311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3"/>
          <p:cNvSpPr txBox="1"/>
          <p:nvPr/>
        </p:nvSpPr>
        <p:spPr>
          <a:xfrm>
            <a:off x="243238" y="5377475"/>
            <a:ext cx="3681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exend"/>
                <a:ea typeface="Lexend"/>
                <a:cs typeface="Lexend"/>
                <a:sym typeface="Lexend"/>
              </a:rPr>
              <a:t>Name</a:t>
            </a:r>
            <a:r>
              <a:rPr lang="en" sz="1800"/>
              <a:t>:__________________</a:t>
            </a:r>
            <a:endParaRPr sz="1800"/>
          </a:p>
        </p:txBody>
      </p:sp>
      <p:sp>
        <p:nvSpPr>
          <p:cNvPr id="70" name="Google Shape;70;p13"/>
          <p:cNvSpPr txBox="1"/>
          <p:nvPr/>
        </p:nvSpPr>
        <p:spPr>
          <a:xfrm>
            <a:off x="5058564" y="5377475"/>
            <a:ext cx="2449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Lexend"/>
                <a:ea typeface="Lexend"/>
                <a:cs typeface="Lexend"/>
                <a:sym typeface="Lexend"/>
              </a:rPr>
              <a:t>Florida</a:t>
            </a:r>
            <a:r>
              <a:rPr lang="en" sz="1800">
                <a:latin typeface="Lexend"/>
                <a:ea typeface="Lexend"/>
                <a:cs typeface="Lexend"/>
                <a:sym typeface="Lexend"/>
              </a:rPr>
              <a:t> Symbols</a:t>
            </a:r>
            <a:endParaRPr sz="1800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243237" y="6052450"/>
            <a:ext cx="7264500" cy="4002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exend"/>
                <a:ea typeface="Lexend"/>
                <a:cs typeface="Lexend"/>
                <a:sym typeface="Lexend"/>
              </a:rPr>
              <a:t>Cut out each label and place it next to the correct image.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graphicFrame>
        <p:nvGraphicFramePr>
          <p:cNvPr id="72" name="Google Shape;72;p13"/>
          <p:cNvGraphicFramePr/>
          <p:nvPr/>
        </p:nvGraphicFramePr>
        <p:xfrm>
          <a:off x="350538" y="89155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{18568939-80CB-471F-871D-04D413965BE4}</a:tableStyleId>
              </a:tblPr>
              <a:tblGrid>
                <a:gridCol w="2331700"/>
                <a:gridCol w="2331700"/>
                <a:gridCol w="2331700"/>
              </a:tblGrid>
              <a:tr h="6844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Lexend"/>
                          <a:ea typeface="Lexend"/>
                          <a:cs typeface="Lexend"/>
                          <a:sym typeface="Lexend"/>
                        </a:rPr>
                        <a:t>Florida State Motto</a:t>
                      </a:r>
                      <a:endParaRPr sz="16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Lexend"/>
                          <a:ea typeface="Lexend"/>
                          <a:cs typeface="Lexend"/>
                          <a:sym typeface="Lexend"/>
                        </a:rPr>
                        <a:t>Governor Ron DeSantis</a:t>
                      </a:r>
                      <a:endParaRPr sz="16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Lexend"/>
                          <a:ea typeface="Lexend"/>
                          <a:cs typeface="Lexend"/>
                          <a:sym typeface="Lexend"/>
                        </a:rPr>
                        <a:t>Pascua Florida Day</a:t>
                      </a:r>
                      <a:endParaRPr sz="1600">
                        <a:latin typeface="Lexend"/>
                        <a:ea typeface="Lexend"/>
                        <a:cs typeface="Lexend"/>
                        <a:sym typeface="Lexend"/>
                      </a:endParaRPr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dash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3" name="Google Shape;73;p13"/>
          <p:cNvSpPr txBox="1"/>
          <p:nvPr/>
        </p:nvSpPr>
        <p:spPr>
          <a:xfrm>
            <a:off x="243238" y="8015250"/>
            <a:ext cx="2331600" cy="7083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3"/>
          <p:cNvSpPr txBox="1"/>
          <p:nvPr/>
        </p:nvSpPr>
        <p:spPr>
          <a:xfrm>
            <a:off x="2709688" y="8015250"/>
            <a:ext cx="2331600" cy="7083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3"/>
          <p:cNvSpPr txBox="1"/>
          <p:nvPr/>
        </p:nvSpPr>
        <p:spPr>
          <a:xfrm>
            <a:off x="5176138" y="8015250"/>
            <a:ext cx="2331600" cy="7083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3"/>
          <p:cNvSpPr txBox="1"/>
          <p:nvPr/>
        </p:nvSpPr>
        <p:spPr>
          <a:xfrm>
            <a:off x="167038" y="6665925"/>
            <a:ext cx="2961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1</a:t>
            </a:r>
            <a:endParaRPr b="1" sz="1600"/>
          </a:p>
        </p:txBody>
      </p:sp>
      <p:sp>
        <p:nvSpPr>
          <p:cNvPr id="77" name="Google Shape;77;p13"/>
          <p:cNvSpPr txBox="1"/>
          <p:nvPr/>
        </p:nvSpPr>
        <p:spPr>
          <a:xfrm>
            <a:off x="2709638" y="6665925"/>
            <a:ext cx="2961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2</a:t>
            </a:r>
            <a:endParaRPr b="1" sz="1600"/>
          </a:p>
        </p:txBody>
      </p:sp>
      <p:sp>
        <p:nvSpPr>
          <p:cNvPr id="78" name="Google Shape;78;p13"/>
          <p:cNvSpPr txBox="1"/>
          <p:nvPr/>
        </p:nvSpPr>
        <p:spPr>
          <a:xfrm>
            <a:off x="5346088" y="6665925"/>
            <a:ext cx="296100" cy="4002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3</a:t>
            </a:r>
            <a:endParaRPr b="1" sz="1600"/>
          </a:p>
        </p:txBody>
      </p:sp>
      <p:pic>
        <p:nvPicPr>
          <p:cNvPr id="79" name="Google Shape;79;p13"/>
          <p:cNvPicPr preferRelativeResize="0"/>
          <p:nvPr/>
        </p:nvPicPr>
        <p:blipFill rotWithShape="1">
          <a:blip r:embed="rId4">
            <a:alphaModFix/>
          </a:blip>
          <a:srcRect b="0" l="21362" r="16825" t="0"/>
          <a:stretch/>
        </p:blipFill>
        <p:spPr>
          <a:xfrm>
            <a:off x="773175" y="6665925"/>
            <a:ext cx="1271726" cy="1157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74088" y="6408688"/>
            <a:ext cx="1067894" cy="15513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81" name="Google Shape;81;p13"/>
          <p:cNvCxnSpPr/>
          <p:nvPr/>
        </p:nvCxnSpPr>
        <p:spPr>
          <a:xfrm flipH="1" rot="10800000">
            <a:off x="3598623" y="7636088"/>
            <a:ext cx="172500" cy="324600"/>
          </a:xfrm>
          <a:prstGeom prst="straightConnector1">
            <a:avLst/>
          </a:prstGeom>
          <a:noFill/>
          <a:ln cap="flat" cmpd="sng" w="38100">
            <a:solidFill>
              <a:srgbClr val="4285F4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82" name="Google Shape;82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85438" y="6665925"/>
            <a:ext cx="1876150" cy="98311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3" name="Google Shape;83;p13"/>
          <p:cNvCxnSpPr/>
          <p:nvPr/>
        </p:nvCxnSpPr>
        <p:spPr>
          <a:xfrm>
            <a:off x="0" y="5017950"/>
            <a:ext cx="7808400" cy="315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84" name="Google Shape;8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15599" y="4693741"/>
            <a:ext cx="638584" cy="2456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