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10058400" cx="7772400"/>
  <p:notesSz cx="6858000" cy="9144000"/>
  <p:embeddedFontLst>
    <p:embeddedFont>
      <p:font typeface="Lexend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1B6F68F-8E56-443F-A1C4-A8559DDF29D5}">
  <a:tblStyle styleId="{21B6F68F-8E56-443F-A1C4-A8559DDF29D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Lexend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Lexen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2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05151" y="164000"/>
            <a:ext cx="3681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" sz="1800"/>
              <a:t>:__________________</a:t>
            </a:r>
            <a:endParaRPr sz="1800"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3149" y="9718254"/>
            <a:ext cx="638584" cy="24560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611125" y="164000"/>
            <a:ext cx="2858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United States Symbols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205149" y="838975"/>
            <a:ext cx="7264500" cy="400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Cut out each label and place it next to the correct image.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58" name="Google Shape;58;p13"/>
          <p:cNvGraphicFramePr/>
          <p:nvPr/>
        </p:nvGraphicFramePr>
        <p:xfrm>
          <a:off x="339850" y="8124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{21B6F68F-8E56-443F-A1C4-A8559DDF29D5}</a:tableStyleId>
              </a:tblPr>
              <a:tblGrid>
                <a:gridCol w="2331700"/>
                <a:gridCol w="2331700"/>
                <a:gridCol w="2331700"/>
              </a:tblGrid>
              <a:tr h="684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National Motto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“We the People”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Daniel Webster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84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Benjamin Franklin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George Washington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Martin Luther King Jr.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9" name="Google Shape;59;p13"/>
          <p:cNvSpPr txBox="1"/>
          <p:nvPr/>
        </p:nvSpPr>
        <p:spPr>
          <a:xfrm>
            <a:off x="205150" y="3620925"/>
            <a:ext cx="2331600" cy="7083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3"/>
          <p:cNvSpPr txBox="1"/>
          <p:nvPr/>
        </p:nvSpPr>
        <p:spPr>
          <a:xfrm>
            <a:off x="2671600" y="3620925"/>
            <a:ext cx="2331600" cy="7083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5138050" y="3620925"/>
            <a:ext cx="2331600" cy="7083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205150" y="6880625"/>
            <a:ext cx="2331600" cy="7083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3"/>
          <p:cNvSpPr txBox="1"/>
          <p:nvPr/>
        </p:nvSpPr>
        <p:spPr>
          <a:xfrm>
            <a:off x="2671600" y="6880625"/>
            <a:ext cx="2331600" cy="7083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3"/>
          <p:cNvSpPr txBox="1"/>
          <p:nvPr/>
        </p:nvSpPr>
        <p:spPr>
          <a:xfrm>
            <a:off x="5138050" y="6880625"/>
            <a:ext cx="2331600" cy="7083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4147" y="1375169"/>
            <a:ext cx="1739425" cy="2109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 rotWithShape="1">
          <a:blip r:embed="rId5">
            <a:alphaModFix/>
          </a:blip>
          <a:srcRect b="14767" l="14617" r="7336" t="15444"/>
          <a:stretch/>
        </p:blipFill>
        <p:spPr>
          <a:xfrm>
            <a:off x="3063663" y="1375175"/>
            <a:ext cx="1547474" cy="21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92713" y="4550049"/>
            <a:ext cx="1704733" cy="21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 rotWithShape="1">
          <a:blip r:embed="rId7">
            <a:alphaModFix/>
          </a:blip>
          <a:srcRect b="7905" l="14167" r="12352" t="19698"/>
          <a:stretch/>
        </p:blipFill>
        <p:spPr>
          <a:xfrm>
            <a:off x="3033837" y="4491638"/>
            <a:ext cx="1704725" cy="2226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8">
            <a:alphaModFix/>
          </a:blip>
          <a:srcRect b="6391" l="4783" r="4629" t="5688"/>
          <a:stretch/>
        </p:blipFill>
        <p:spPr>
          <a:xfrm>
            <a:off x="501237" y="1381188"/>
            <a:ext cx="1739425" cy="20977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73463" y="4953637"/>
            <a:ext cx="1706175" cy="17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13"/>
          <p:cNvCxnSpPr/>
          <p:nvPr/>
        </p:nvCxnSpPr>
        <p:spPr>
          <a:xfrm>
            <a:off x="655025" y="4764000"/>
            <a:ext cx="308100" cy="405900"/>
          </a:xfrm>
          <a:prstGeom prst="straightConnector1">
            <a:avLst/>
          </a:prstGeom>
          <a:noFill/>
          <a:ln cap="flat" cmpd="sng" w="38100">
            <a:solidFill>
              <a:srgbClr val="4285F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2" name="Google Shape;72;p13"/>
          <p:cNvSpPr txBox="1"/>
          <p:nvPr/>
        </p:nvSpPr>
        <p:spPr>
          <a:xfrm>
            <a:off x="128950" y="1452450"/>
            <a:ext cx="296100" cy="40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1</a:t>
            </a:r>
            <a:endParaRPr b="1" sz="1600"/>
          </a:p>
        </p:txBody>
      </p:sp>
      <p:sp>
        <p:nvSpPr>
          <p:cNvPr id="73" name="Google Shape;73;p13"/>
          <p:cNvSpPr txBox="1"/>
          <p:nvPr/>
        </p:nvSpPr>
        <p:spPr>
          <a:xfrm>
            <a:off x="2671550" y="1452450"/>
            <a:ext cx="296100" cy="40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2</a:t>
            </a:r>
            <a:endParaRPr b="1" sz="1600"/>
          </a:p>
        </p:txBody>
      </p:sp>
      <p:sp>
        <p:nvSpPr>
          <p:cNvPr id="74" name="Google Shape;74;p13"/>
          <p:cNvSpPr txBox="1"/>
          <p:nvPr/>
        </p:nvSpPr>
        <p:spPr>
          <a:xfrm>
            <a:off x="5003200" y="1452450"/>
            <a:ext cx="296100" cy="40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3</a:t>
            </a:r>
            <a:endParaRPr b="1" sz="1600"/>
          </a:p>
        </p:txBody>
      </p:sp>
      <p:sp>
        <p:nvSpPr>
          <p:cNvPr id="75" name="Google Shape;75;p13"/>
          <p:cNvSpPr txBox="1"/>
          <p:nvPr/>
        </p:nvSpPr>
        <p:spPr>
          <a:xfrm>
            <a:off x="128950" y="4629000"/>
            <a:ext cx="296100" cy="40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4</a:t>
            </a:r>
            <a:endParaRPr b="1" sz="1600"/>
          </a:p>
        </p:txBody>
      </p:sp>
      <p:sp>
        <p:nvSpPr>
          <p:cNvPr id="76" name="Google Shape;76;p13"/>
          <p:cNvSpPr txBox="1"/>
          <p:nvPr/>
        </p:nvSpPr>
        <p:spPr>
          <a:xfrm>
            <a:off x="2671550" y="4629000"/>
            <a:ext cx="296100" cy="40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5</a:t>
            </a:r>
            <a:endParaRPr b="1" sz="1600"/>
          </a:p>
        </p:txBody>
      </p:sp>
      <p:sp>
        <p:nvSpPr>
          <p:cNvPr id="77" name="Google Shape;77;p13"/>
          <p:cNvSpPr txBox="1"/>
          <p:nvPr/>
        </p:nvSpPr>
        <p:spPr>
          <a:xfrm>
            <a:off x="5003200" y="4629000"/>
            <a:ext cx="296100" cy="40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6</a:t>
            </a:r>
            <a:endParaRPr b="1"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