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7772400" cx="10058400"/>
  <p:notesSz cx="6858000" cy="9144000"/>
  <p:embeddedFontLst>
    <p:embeddedFont>
      <p:font typeface="Century Gothic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BC09FF5-D7A3-4D06-8375-E55AD08D7E5E}">
  <a:tblStyle styleId="{ABC09FF5-D7A3-4D06-8375-E55AD08D7E5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11" Type="http://schemas.openxmlformats.org/officeDocument/2006/relationships/font" Target="fonts/CenturyGothic-italic.fntdata"/><Relationship Id="rId10" Type="http://schemas.openxmlformats.org/officeDocument/2006/relationships/font" Target="fonts/CenturyGothic-bold.fntdata"/><Relationship Id="rId12" Type="http://schemas.openxmlformats.org/officeDocument/2006/relationships/font" Target="fonts/CenturyGothic-boldItalic.fntdata"/><Relationship Id="rId9" Type="http://schemas.openxmlformats.org/officeDocument/2006/relationships/font" Target="fonts/CenturyGothic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fc7244880f_0_12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fc7244880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11" Type="http://schemas.openxmlformats.org/officeDocument/2006/relationships/image" Target="../media/image6.png"/><Relationship Id="rId10" Type="http://schemas.openxmlformats.org/officeDocument/2006/relationships/image" Target="../media/image4.png"/><Relationship Id="rId12" Type="http://schemas.openxmlformats.org/officeDocument/2006/relationships/image" Target="../media/image9.png"/><Relationship Id="rId9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/>
        </p:nvGraphicFramePr>
        <p:xfrm>
          <a:off x="378700" y="393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{ABC09FF5-D7A3-4D06-8375-E55AD08D7E5E}</a:tableStyleId>
              </a:tblPr>
              <a:tblGrid>
                <a:gridCol w="2843400"/>
                <a:gridCol w="2843400"/>
                <a:gridCol w="2843400"/>
              </a:tblGrid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1443" y="7259718"/>
            <a:ext cx="826402" cy="31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13575" l="14616" r="9729" t="16120"/>
          <a:stretch/>
        </p:blipFill>
        <p:spPr>
          <a:xfrm>
            <a:off x="3861749" y="508875"/>
            <a:ext cx="1444176" cy="213695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20400" y="2817724"/>
            <a:ext cx="1653325" cy="213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6">
            <a:alphaModFix/>
          </a:blip>
          <a:srcRect b="7905" l="14167" r="12352" t="19698"/>
          <a:stretch/>
        </p:blipFill>
        <p:spPr>
          <a:xfrm>
            <a:off x="965275" y="2863750"/>
            <a:ext cx="1499100" cy="204489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7">
            <a:alphaModFix/>
          </a:blip>
          <a:srcRect b="6391" l="4783" r="4629" t="5688"/>
          <a:stretch/>
        </p:blipFill>
        <p:spPr>
          <a:xfrm>
            <a:off x="866500" y="508875"/>
            <a:ext cx="1696649" cy="21369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90375" y="3033112"/>
            <a:ext cx="1706175" cy="17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/>
          <p:nvPr/>
        </p:nvCxnSpPr>
        <p:spPr>
          <a:xfrm>
            <a:off x="3488225" y="3151963"/>
            <a:ext cx="691800" cy="97200"/>
          </a:xfrm>
          <a:prstGeom prst="straightConnector1">
            <a:avLst/>
          </a:prstGeom>
          <a:noFill/>
          <a:ln cap="flat" cmpd="sng" w="38100">
            <a:solidFill>
              <a:srgbClr val="4285F4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2" name="Google Shape;6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02913" y="5126555"/>
            <a:ext cx="1761846" cy="213695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" name="Google Shape;63;p13"/>
          <p:cNvPicPr preferRelativeResize="0"/>
          <p:nvPr/>
        </p:nvPicPr>
        <p:blipFill rotWithShape="1">
          <a:blip r:embed="rId10">
            <a:alphaModFix/>
          </a:blip>
          <a:srcRect b="0" l="21362" r="16825" t="0"/>
          <a:stretch/>
        </p:blipFill>
        <p:spPr>
          <a:xfrm>
            <a:off x="6428887" y="650750"/>
            <a:ext cx="2036352" cy="1853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724975" y="5146000"/>
            <a:ext cx="1444174" cy="209806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65" name="Google Shape;65;p13"/>
          <p:cNvCxnSpPr/>
          <p:nvPr/>
        </p:nvCxnSpPr>
        <p:spPr>
          <a:xfrm flipH="1" rot="10800000">
            <a:off x="1199775" y="6676950"/>
            <a:ext cx="243300" cy="434700"/>
          </a:xfrm>
          <a:prstGeom prst="straightConnector1">
            <a:avLst/>
          </a:prstGeom>
          <a:noFill/>
          <a:ln cap="flat" cmpd="sng" w="38100">
            <a:solidFill>
              <a:srgbClr val="4285F4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6" name="Google Shape;66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6025" y="5377976"/>
            <a:ext cx="2645950" cy="131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Google Shape;71;p14"/>
          <p:cNvGraphicFramePr/>
          <p:nvPr/>
        </p:nvGraphicFramePr>
        <p:xfrm>
          <a:off x="378700" y="393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{ABC09FF5-D7A3-4D06-8375-E55AD08D7E5E}</a:tableStyleId>
              </a:tblPr>
              <a:tblGrid>
                <a:gridCol w="2843400"/>
                <a:gridCol w="2843400"/>
                <a:gridCol w="2843400"/>
              </a:tblGrid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George Washington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National Motto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“We the People”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Florida State Motto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Martin Luther King Jr.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Benjamin Franklin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Daniel Webster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Governor 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Ron DeSantis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Pascua Florida Day</a:t>
                      </a:r>
                      <a:endParaRPr sz="2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1443" y="7259718"/>
            <a:ext cx="826402" cy="317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