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Century Gothic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E1BAAC4-E103-4777-B297-A60F89D8B206}">
  <a:tblStyle styleId="{6E1BAAC4-E103-4777-B297-A60F89D8B2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font" Target="fonts/CenturyGothic-italic.fntdata"/><Relationship Id="rId10" Type="http://schemas.openxmlformats.org/officeDocument/2006/relationships/font" Target="fonts/CenturyGothic-bold.fntdata"/><Relationship Id="rId12" Type="http://schemas.openxmlformats.org/officeDocument/2006/relationships/font" Target="fonts/CenturyGothic-boldItalic.fntdata"/><Relationship Id="rId9" Type="http://schemas.openxmlformats.org/officeDocument/2006/relationships/font" Target="fonts/CenturyGothic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d8b02c519c_0_20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d8b02c519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392975" y="173589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{6E1BAAC4-E103-4777-B297-A60F89D8B206}</a:tableStyleId>
              </a:tblPr>
              <a:tblGrid>
                <a:gridCol w="7055300"/>
              </a:tblGrid>
              <a:tr h="38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392963" y="315150"/>
            <a:ext cx="45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713" y="6050575"/>
            <a:ext cx="7131600" cy="16451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54825" y="841625"/>
            <a:ext cx="713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Directions: Draw a picture and write a sentence about one way to show respect for the American flag.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079275" y="284400"/>
            <a:ext cx="3369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Century Gothic"/>
                <a:ea typeface="Century Gothic"/>
                <a:cs typeface="Century Gothic"/>
                <a:sym typeface="Century Gothic"/>
              </a:rPr>
              <a:t>American Flag Rules</a:t>
            </a:r>
            <a:endParaRPr/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4">
            <a:alphaModFix/>
          </a:blip>
          <a:srcRect b="0" l="-16672" r="0" t="-21344"/>
          <a:stretch/>
        </p:blipFill>
        <p:spPr>
          <a:xfrm>
            <a:off x="6504004" y="9411424"/>
            <a:ext cx="105689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788" y="7695675"/>
            <a:ext cx="7131600" cy="164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Google Shape;65;p14"/>
          <p:cNvGraphicFramePr/>
          <p:nvPr/>
        </p:nvGraphicFramePr>
        <p:xfrm>
          <a:off x="392975" y="173589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{6E1BAAC4-E103-4777-B297-A60F89D8B206}</a:tableStyleId>
              </a:tblPr>
              <a:tblGrid>
                <a:gridCol w="7055300"/>
              </a:tblGrid>
              <a:tr h="3859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6" name="Google Shape;66;p14"/>
          <p:cNvSpPr txBox="1"/>
          <p:nvPr/>
        </p:nvSpPr>
        <p:spPr>
          <a:xfrm>
            <a:off x="392963" y="315150"/>
            <a:ext cx="45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713" y="6050575"/>
            <a:ext cx="7131600" cy="16451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354825" y="841625"/>
            <a:ext cx="7131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entury Gothic"/>
                <a:ea typeface="Century Gothic"/>
                <a:cs typeface="Century Gothic"/>
                <a:sym typeface="Century Gothic"/>
              </a:rPr>
              <a:t>Directions: Draw a picture and write a sentence about one way to show respect for the American flag. You may start with “One way to show respect for the flag is ____.”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4079275" y="284400"/>
            <a:ext cx="3369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latin typeface="Century Gothic"/>
                <a:ea typeface="Century Gothic"/>
                <a:cs typeface="Century Gothic"/>
                <a:sym typeface="Century Gothic"/>
              </a:rPr>
              <a:t>America </a:t>
            </a:r>
            <a:r>
              <a:rPr b="1" lang="en" sz="2000">
                <a:latin typeface="Century Gothic"/>
                <a:ea typeface="Century Gothic"/>
                <a:cs typeface="Century Gothic"/>
                <a:sym typeface="Century Gothic"/>
              </a:rPr>
              <a:t>Flag Rules</a:t>
            </a:r>
            <a:endParaRPr/>
          </a:p>
        </p:txBody>
      </p:sp>
      <p:pic>
        <p:nvPicPr>
          <p:cNvPr id="70" name="Google Shape;70;p14"/>
          <p:cNvPicPr preferRelativeResize="0"/>
          <p:nvPr/>
        </p:nvPicPr>
        <p:blipFill rotWithShape="1">
          <a:blip r:embed="rId4">
            <a:alphaModFix/>
          </a:blip>
          <a:srcRect b="0" l="-16672" r="0" t="-21344"/>
          <a:stretch/>
        </p:blipFill>
        <p:spPr>
          <a:xfrm>
            <a:off x="6504004" y="9411424"/>
            <a:ext cx="1056894" cy="4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788" y="7695675"/>
            <a:ext cx="7131600" cy="16451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382525" y="6188050"/>
            <a:ext cx="7055400" cy="16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latin typeface="Century Gothic"/>
                <a:ea typeface="Century Gothic"/>
                <a:cs typeface="Century Gothic"/>
                <a:sym typeface="Century Gothic"/>
              </a:rPr>
              <a:t>One way to show respect for the flag is</a:t>
            </a:r>
            <a:endParaRPr sz="3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