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78563" y="159400"/>
            <a:ext cx="4029000" cy="9852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Correctly Following</a:t>
            </a:r>
            <a:r>
              <a:rPr b="1" lang="en" sz="26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b="1" sz="26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Flag Rules</a:t>
            </a:r>
            <a:endParaRPr b="1" sz="26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4796313" y="159400"/>
            <a:ext cx="4029000" cy="9852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Incorrectly Following</a:t>
            </a:r>
            <a:r>
              <a:rPr b="1" lang="en" sz="260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Flag Rules</a:t>
            </a:r>
            <a:endParaRPr b="1" sz="2600">
              <a:solidFill>
                <a:srgbClr val="FF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06925" y="4821300"/>
            <a:ext cx="649426" cy="2521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058625" y="2193913"/>
            <a:ext cx="3348300" cy="67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Dropping or dragging the flag on the ground</a:t>
            </a:r>
            <a:endParaRPr b="1" sz="1600">
              <a:solidFill>
                <a:srgbClr val="FF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5076725" y="1259075"/>
            <a:ext cx="3348300" cy="67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Putting the flag up in the rain or a storm</a:t>
            </a:r>
            <a:endParaRPr b="1" sz="1600">
              <a:solidFill>
                <a:srgbClr val="FF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718925" y="1259075"/>
            <a:ext cx="3348300" cy="67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Placing a light near the flag at night</a:t>
            </a:r>
            <a:endParaRPr b="1" sz="16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719075" y="2193913"/>
            <a:ext cx="3348300" cy="67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Hanging the flag at half-staff for national mourning</a:t>
            </a:r>
            <a:endParaRPr b="1" sz="16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5076725" y="4144200"/>
            <a:ext cx="3348300" cy="67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Hanging the flag if it is ripped or damaged</a:t>
            </a:r>
            <a:endParaRPr b="1" sz="1600">
              <a:solidFill>
                <a:srgbClr val="FF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5058625" y="3128775"/>
            <a:ext cx="3348300" cy="431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Hanging the flag upside down</a:t>
            </a:r>
            <a:endParaRPr b="1" sz="1600">
              <a:solidFill>
                <a:srgbClr val="FF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719075" y="3128775"/>
            <a:ext cx="3348300" cy="67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Folding the flag in a triangle with the blue section shown</a:t>
            </a:r>
            <a:endParaRPr b="1" sz="16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718925" y="4144200"/>
            <a:ext cx="3348300" cy="67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Dispose of a flag during a ceremony or to a disposal box</a:t>
            </a:r>
            <a:endParaRPr b="1" sz="16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