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Lst>
  <p:sldSz cy="5143500" cx="9144000"/>
  <p:notesSz cx="6858000" cy="9144000"/>
  <p:embeddedFontLst>
    <p:embeddedFont>
      <p:font typeface="Century Gothic"/>
      <p:regular r:id="rId12"/>
      <p:bold r:id="rId13"/>
      <p:italic r:id="rId14"/>
      <p:boldItalic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CenturyGothic-bold.fntdata"/><Relationship Id="rId12" Type="http://schemas.openxmlformats.org/officeDocument/2006/relationships/font" Target="fonts/CenturyGothic-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CenturyGothic-boldItalic.fntdata"/><Relationship Id="rId14" Type="http://schemas.openxmlformats.org/officeDocument/2006/relationships/font" Target="fonts/CenturyGothic-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t/>
            </a:r>
            <a:endParaRPr>
              <a:solidFill>
                <a:srgbClr val="21212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1d765102673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1d765102673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entury Gothic"/>
                <a:ea typeface="Century Gothic"/>
                <a:cs typeface="Century Gothic"/>
                <a:sym typeface="Century Gothic"/>
              </a:rPr>
              <a:t>The flag should be displayed on public buildings such as government buildings like city hall, schools, and polling locations on voting days. The flag is often put up at the beginning of each day and taken down before dark.</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rPr lang="en">
                <a:latin typeface="Century Gothic"/>
                <a:ea typeface="Century Gothic"/>
                <a:cs typeface="Century Gothic"/>
                <a:sym typeface="Century Gothic"/>
              </a:rPr>
              <a:t>Some people may choose to hang a flag outside their home on holidays like the Memorial Day or Fourth of July, or throughout the whole year to show their patriotism.</a:t>
            </a:r>
            <a:endParaRPr>
              <a:latin typeface="Century Gothic"/>
              <a:ea typeface="Century Gothic"/>
              <a:cs typeface="Century Gothic"/>
              <a:sym typeface="Century Gothic"/>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1d765102673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1d765102673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entury Gothic"/>
                <a:ea typeface="Century Gothic"/>
                <a:cs typeface="Century Gothic"/>
                <a:sym typeface="Century Gothic"/>
              </a:rPr>
              <a:t>When displaying the flag at night, you must have a light pointing to the flag to illuminate, or </a:t>
            </a:r>
            <a:r>
              <a:rPr lang="en">
                <a:latin typeface="Century Gothic"/>
                <a:ea typeface="Century Gothic"/>
                <a:cs typeface="Century Gothic"/>
                <a:sym typeface="Century Gothic"/>
              </a:rPr>
              <a:t>brighten</a:t>
            </a:r>
            <a:r>
              <a:rPr lang="en">
                <a:latin typeface="Century Gothic"/>
                <a:ea typeface="Century Gothic"/>
                <a:cs typeface="Century Gothic"/>
                <a:sym typeface="Century Gothic"/>
              </a:rPr>
              <a:t> the flag. </a:t>
            </a:r>
            <a:endParaRPr>
              <a:latin typeface="Century Gothic"/>
              <a:ea typeface="Century Gothic"/>
              <a:cs typeface="Century Gothic"/>
              <a:sym typeface="Century Gothic"/>
            </a:endParaRPr>
          </a:p>
          <a:p>
            <a:pPr indent="0" lvl="0" marL="0" rtl="0" algn="l">
              <a:spcBef>
                <a:spcPts val="0"/>
              </a:spcBef>
              <a:spcAft>
                <a:spcPts val="0"/>
              </a:spcAft>
              <a:buNone/>
            </a:pPr>
            <a:r>
              <a:t/>
            </a:r>
            <a:endParaRPr>
              <a:latin typeface="Century Gothic"/>
              <a:ea typeface="Century Gothic"/>
              <a:cs typeface="Century Gothic"/>
              <a:sym typeface="Century Gothic"/>
            </a:endParaRPr>
          </a:p>
          <a:p>
            <a:pPr indent="0" lvl="0" marL="0" rtl="0" algn="l">
              <a:spcBef>
                <a:spcPts val="0"/>
              </a:spcBef>
              <a:spcAft>
                <a:spcPts val="0"/>
              </a:spcAft>
              <a:buNone/>
            </a:pPr>
            <a:r>
              <a:rPr lang="en">
                <a:latin typeface="Century Gothic"/>
                <a:ea typeface="Century Gothic"/>
                <a:cs typeface="Century Gothic"/>
                <a:sym typeface="Century Gothic"/>
              </a:rPr>
              <a:t>The president or governor may announce a state of mourning, which is when the flag is flown at half-staff, or halfway up the flagpole. This is done when the country or state is honoring, or remembering </a:t>
            </a:r>
            <a:r>
              <a:rPr lang="en">
                <a:highlight>
                  <a:srgbClr val="FF9900"/>
                </a:highlight>
                <a:latin typeface="Century Gothic"/>
                <a:ea typeface="Century Gothic"/>
                <a:cs typeface="Century Gothic"/>
                <a:sym typeface="Century Gothic"/>
              </a:rPr>
              <a:t>someone who died, or an event that hurt the country.</a:t>
            </a:r>
            <a:endParaRPr>
              <a:highlight>
                <a:srgbClr val="FF9900"/>
              </a:highlight>
              <a:latin typeface="Century Gothic"/>
              <a:ea typeface="Century Gothic"/>
              <a:cs typeface="Century Gothic"/>
              <a:sym typeface="Century Gothic"/>
            </a:endParaRPr>
          </a:p>
          <a:p>
            <a:pPr indent="0" lvl="0" marL="0" rtl="0" algn="l">
              <a:spcBef>
                <a:spcPts val="0"/>
              </a:spcBef>
              <a:spcAft>
                <a:spcPts val="0"/>
              </a:spcAft>
              <a:buNone/>
            </a:pPr>
            <a:r>
              <a:t/>
            </a:r>
            <a:endParaRPr>
              <a:highlight>
                <a:srgbClr val="FF9900"/>
              </a:highlight>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The flag should be taken down during rain or any severe storm, unless it is a weather-safe flag that can handle the storm. </a:t>
            </a:r>
            <a:endParaRPr>
              <a:highlight>
                <a:srgbClr val="FF9900"/>
              </a:highlight>
              <a:latin typeface="Century Gothic"/>
              <a:ea typeface="Century Gothic"/>
              <a:cs typeface="Century Gothic"/>
              <a:sym typeface="Century Gothic"/>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1d765102673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1d765102673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entury Gothic"/>
                <a:ea typeface="Century Gothic"/>
                <a:cs typeface="Century Gothic"/>
                <a:sym typeface="Century Gothic"/>
              </a:rPr>
              <a:t>When taking down the flag, it is important that the flag does not touch the ground or floor. The flag must be kept dry and folded properly- the flag is folded into a triangle with the blue section visible. The flag should then be stored somewhere inside and safe until it is put up again.</a:t>
            </a:r>
            <a:endParaRPr>
              <a:latin typeface="Century Gothic"/>
              <a:ea typeface="Century Gothic"/>
              <a:cs typeface="Century Gothic"/>
              <a:sym typeface="Century Gothic"/>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1d765102673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1d765102673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entury Gothic"/>
                <a:ea typeface="Century Gothic"/>
                <a:cs typeface="Century Gothic"/>
                <a:sym typeface="Century Gothic"/>
              </a:rPr>
              <a:t>If the flag is damaged or worn out, it may be time to replace the flag. To dispose of, or get rid of, the worn down flag, there are government </a:t>
            </a:r>
            <a:r>
              <a:rPr lang="en">
                <a:latin typeface="Century Gothic"/>
                <a:ea typeface="Century Gothic"/>
                <a:cs typeface="Century Gothic"/>
                <a:sym typeface="Century Gothic"/>
              </a:rPr>
              <a:t>buildings</a:t>
            </a:r>
            <a:r>
              <a:rPr lang="en">
                <a:latin typeface="Century Gothic"/>
                <a:ea typeface="Century Gothic"/>
                <a:cs typeface="Century Gothic"/>
                <a:sym typeface="Century Gothic"/>
              </a:rPr>
              <a:t>, such as police stations, that have boxes to place the flag. If you cannot locate a box, you can also hold a ceremony to dispose of the flag in a fire. This should be done respectfully and often people have this ceremony on Flag Day in honor of the flag.</a:t>
            </a:r>
            <a:endParaRPr>
              <a:latin typeface="Century Gothic"/>
              <a:ea typeface="Century Gothic"/>
              <a:cs typeface="Century Gothic"/>
              <a:sym typeface="Century Gothic"/>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04a4cba68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204a4cba68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8.png"/><Relationship Id="rId5"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jpg"/><Relationship Id="rId4" Type="http://schemas.openxmlformats.org/officeDocument/2006/relationships/image" Target="../media/image14.png"/><Relationship Id="rId5"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4.png"/><Relationship Id="rId5"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6.jpg"/><Relationship Id="rId5" Type="http://schemas.openxmlformats.org/officeDocument/2006/relationships/image" Target="../media/image13.png"/></Relationships>
</file>

<file path=ppt/slides/_rels/slide6.xml.rels><?xml version="1.0" encoding="UTF-8" standalone="yes"?><Relationships xmlns="http://schemas.openxmlformats.org/package/2006/relationships"><Relationship Id="rId20" Type="http://schemas.openxmlformats.org/officeDocument/2006/relationships/hyperlink" Target="https://commons.wikimedia.org/wiki/File:The_White_House_with_the_American_Flag.jpg" TargetMode="External"/><Relationship Id="rId11" Type="http://schemas.openxmlformats.org/officeDocument/2006/relationships/hyperlink" Target="https://creativecommons.org/publicdomain/zero/1.0/" TargetMode="External"/><Relationship Id="rId22" Type="http://schemas.openxmlformats.org/officeDocument/2006/relationships/hyperlink" Target="https://commons.wikimedia.org/wiki/File:Voting_United_States.jpg" TargetMode="External"/><Relationship Id="rId10" Type="http://schemas.openxmlformats.org/officeDocument/2006/relationships/hyperlink" Target="https://commons.wikimedia.org/wiki/File:Folded_U.S._Flag.svg" TargetMode="External"/><Relationship Id="rId21" Type="http://schemas.openxmlformats.org/officeDocument/2006/relationships/hyperlink" Target="https://creativecommons.org/licenses/by/4.0/deed.en" TargetMode="External"/><Relationship Id="rId13" Type="http://schemas.openxmlformats.org/officeDocument/2006/relationships/hyperlink" Target="https://creativecommons.org/licenses/by-sa/4.0/deed.en" TargetMode="External"/><Relationship Id="rId24" Type="http://schemas.openxmlformats.org/officeDocument/2006/relationships/image" Target="../media/image1.png"/><Relationship Id="rId12" Type="http://schemas.openxmlformats.org/officeDocument/2006/relationships/hyperlink" Target="https://commons.wikimedia.org/wiki/File:Grant%27s_Farm_Flag_Disposal_box.jpg" TargetMode="External"/><Relationship Id="rId23" Type="http://schemas.openxmlformats.org/officeDocument/2006/relationships/hyperlink" Target="https://creativecommons.org/licenses/by-sa/2.0/deed.en" TargetMode="External"/><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hyperlink" Target="https://www.flickr.com/photos/193316968@N06/52024324701" TargetMode="External"/><Relationship Id="rId4" Type="http://schemas.openxmlformats.org/officeDocument/2006/relationships/hyperlink" Target="https://creativecommons.org/licenses/by/2.0/" TargetMode="External"/><Relationship Id="rId9" Type="http://schemas.openxmlformats.org/officeDocument/2006/relationships/hyperlink" Target="https://commons.wikimedia.org/wiki/File:Flag_of_the_United_States.svg" TargetMode="External"/><Relationship Id="rId15" Type="http://schemas.openxmlformats.org/officeDocument/2006/relationships/hyperlink" Target="https://unsplash.com/license" TargetMode="External"/><Relationship Id="rId14" Type="http://schemas.openxmlformats.org/officeDocument/2006/relationships/hyperlink" Target="https://unsplash.com/photos/vdSufXuwK-s" TargetMode="External"/><Relationship Id="rId17" Type="http://schemas.openxmlformats.org/officeDocument/2006/relationships/hyperlink" Target="https://commons.wikimedia.org/wiki/File:Shawnee_Public_Schools_Administration,_Shawnee,_Oklahoma.jpg" TargetMode="External"/><Relationship Id="rId16" Type="http://schemas.openxmlformats.org/officeDocument/2006/relationships/hyperlink" Target="https://unsplash.com/license" TargetMode="External"/><Relationship Id="rId5" Type="http://schemas.openxmlformats.org/officeDocument/2006/relationships/hyperlink" Target="https://commons.wikimedia.org/wiki/File:An_American_flag_is_flown_at_half-staff_atop_the_White_House_(48717845941).jpg" TargetMode="External"/><Relationship Id="rId19" Type="http://schemas.openxmlformats.org/officeDocument/2006/relationships/hyperlink" Target="https://commons.wikimedia.org/wiki/File:US_Navy_080819-N-7974M-004_Sailors_fold_an_American_flag_during_a_scattering_of_ashes_ceremony_for_89-year-old_Pearl_Harbor_survivor,_Major_Edward_Wheeler.jpg" TargetMode="External"/><Relationship Id="rId6" Type="http://schemas.openxmlformats.org/officeDocument/2006/relationships/hyperlink" Target="https://commons.wikimedia.org/wiki/File:Children_Participate_in_Annual_Training_During_Kids_AT_DVIDS294544.jpg" TargetMode="External"/><Relationship Id="rId18" Type="http://schemas.openxmlformats.org/officeDocument/2006/relationships/hyperlink" Target="https://creativecommons.org/licenses/by/4.0/deed.en" TargetMode="External"/><Relationship Id="rId7" Type="http://schemas.openxmlformats.org/officeDocument/2006/relationships/hyperlink" Target="https://commons.wikimedia.org/wiki/File:LA_Unitied_States_and_Virginia_Flag_Retirement_Ceremony_(6354657485)_(2).jpg" TargetMode="External"/><Relationship Id="rId8" Type="http://schemas.openxmlformats.org/officeDocument/2006/relationships/hyperlink" Target="https://creativecommons.org/licenses/by/2.0/"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idx="4294967295" type="title"/>
          </p:nvPr>
        </p:nvSpPr>
        <p:spPr>
          <a:xfrm>
            <a:off x="0" y="223675"/>
            <a:ext cx="9144000" cy="1104600"/>
          </a:xfrm>
          <a:prstGeom prst="rect">
            <a:avLst/>
          </a:prstGeom>
          <a:solidFill>
            <a:srgbClr val="F3F3F3"/>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4800">
                <a:solidFill>
                  <a:srgbClr val="0000FF"/>
                </a:solidFill>
                <a:latin typeface="Century Gothic"/>
                <a:ea typeface="Century Gothic"/>
                <a:cs typeface="Century Gothic"/>
                <a:sym typeface="Century Gothic"/>
              </a:rPr>
              <a:t>American Flag Rules</a:t>
            </a:r>
            <a:endParaRPr b="1" sz="4800">
              <a:solidFill>
                <a:srgbClr val="0000FF"/>
              </a:solidFill>
              <a:latin typeface="Century Gothic"/>
              <a:ea typeface="Century Gothic"/>
              <a:cs typeface="Century Gothic"/>
              <a:sym typeface="Century Gothic"/>
            </a:endParaRPr>
          </a:p>
        </p:txBody>
      </p:sp>
      <p:pic>
        <p:nvPicPr>
          <p:cNvPr id="55" name="Google Shape;55;p13"/>
          <p:cNvPicPr preferRelativeResize="0"/>
          <p:nvPr/>
        </p:nvPicPr>
        <p:blipFill>
          <a:blip r:embed="rId3">
            <a:alphaModFix/>
          </a:blip>
          <a:stretch>
            <a:fillRect/>
          </a:stretch>
        </p:blipFill>
        <p:spPr>
          <a:xfrm>
            <a:off x="1370612" y="1549675"/>
            <a:ext cx="6402764" cy="3369450"/>
          </a:xfrm>
          <a:prstGeom prst="rect">
            <a:avLst/>
          </a:prstGeom>
          <a:noFill/>
          <a:ln>
            <a:noFill/>
          </a:ln>
        </p:spPr>
      </p:pic>
      <p:pic>
        <p:nvPicPr>
          <p:cNvPr id="56" name="Google Shape;56;p13"/>
          <p:cNvPicPr preferRelativeResize="0"/>
          <p:nvPr/>
        </p:nvPicPr>
        <p:blipFill>
          <a:blip r:embed="rId4">
            <a:alphaModFix/>
          </a:blip>
          <a:stretch>
            <a:fillRect/>
          </a:stretch>
        </p:blipFill>
        <p:spPr>
          <a:xfrm>
            <a:off x="8148325" y="4653925"/>
            <a:ext cx="889075" cy="340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ph type="title"/>
          </p:nvPr>
        </p:nvSpPr>
        <p:spPr>
          <a:xfrm>
            <a:off x="0" y="223675"/>
            <a:ext cx="9144000" cy="572700"/>
          </a:xfrm>
          <a:prstGeom prst="rect">
            <a:avLst/>
          </a:prstGeom>
          <a:solidFill>
            <a:srgbClr val="F3F3F3"/>
          </a:solidFill>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620">
                <a:solidFill>
                  <a:srgbClr val="0000FF"/>
                </a:solidFill>
                <a:latin typeface="Century Gothic"/>
                <a:ea typeface="Century Gothic"/>
                <a:cs typeface="Century Gothic"/>
                <a:sym typeface="Century Gothic"/>
              </a:rPr>
              <a:t>Where Does the Flag Hang?</a:t>
            </a:r>
            <a:endParaRPr b="1" sz="2620">
              <a:solidFill>
                <a:srgbClr val="0000FF"/>
              </a:solidFill>
              <a:latin typeface="Century Gothic"/>
              <a:ea typeface="Century Gothic"/>
              <a:cs typeface="Century Gothic"/>
              <a:sym typeface="Century Gothic"/>
            </a:endParaRPr>
          </a:p>
        </p:txBody>
      </p:sp>
      <p:sp>
        <p:nvSpPr>
          <p:cNvPr id="62" name="Google Shape;62;p14"/>
          <p:cNvSpPr txBox="1"/>
          <p:nvPr>
            <p:ph type="title"/>
          </p:nvPr>
        </p:nvSpPr>
        <p:spPr>
          <a:xfrm>
            <a:off x="365963" y="3571800"/>
            <a:ext cx="2634300" cy="10434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620">
                <a:solidFill>
                  <a:srgbClr val="0000FF"/>
                </a:solidFill>
                <a:latin typeface="Century Gothic"/>
                <a:ea typeface="Century Gothic"/>
                <a:cs typeface="Century Gothic"/>
                <a:sym typeface="Century Gothic"/>
              </a:rPr>
              <a:t>Government Buildings</a:t>
            </a:r>
            <a:endParaRPr b="1" sz="2620">
              <a:solidFill>
                <a:srgbClr val="0000FF"/>
              </a:solidFill>
              <a:latin typeface="Century Gothic"/>
              <a:ea typeface="Century Gothic"/>
              <a:cs typeface="Century Gothic"/>
              <a:sym typeface="Century Gothic"/>
            </a:endParaRPr>
          </a:p>
        </p:txBody>
      </p:sp>
      <p:sp>
        <p:nvSpPr>
          <p:cNvPr id="63" name="Google Shape;63;p14"/>
          <p:cNvSpPr txBox="1"/>
          <p:nvPr>
            <p:ph type="title"/>
          </p:nvPr>
        </p:nvSpPr>
        <p:spPr>
          <a:xfrm>
            <a:off x="6573513" y="3571800"/>
            <a:ext cx="17748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620">
                <a:solidFill>
                  <a:srgbClr val="0000FF"/>
                </a:solidFill>
                <a:latin typeface="Century Gothic"/>
                <a:ea typeface="Century Gothic"/>
                <a:cs typeface="Century Gothic"/>
                <a:sym typeface="Century Gothic"/>
              </a:rPr>
              <a:t>Schools</a:t>
            </a:r>
            <a:endParaRPr b="1" sz="2620">
              <a:solidFill>
                <a:srgbClr val="0000FF"/>
              </a:solidFill>
              <a:latin typeface="Century Gothic"/>
              <a:ea typeface="Century Gothic"/>
              <a:cs typeface="Century Gothic"/>
              <a:sym typeface="Century Gothic"/>
            </a:endParaRPr>
          </a:p>
        </p:txBody>
      </p:sp>
      <p:sp>
        <p:nvSpPr>
          <p:cNvPr id="64" name="Google Shape;64;p14"/>
          <p:cNvSpPr txBox="1"/>
          <p:nvPr>
            <p:ph type="title"/>
          </p:nvPr>
        </p:nvSpPr>
        <p:spPr>
          <a:xfrm>
            <a:off x="3684600" y="3571800"/>
            <a:ext cx="17748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620">
                <a:solidFill>
                  <a:srgbClr val="0000FF"/>
                </a:solidFill>
                <a:latin typeface="Century Gothic"/>
                <a:ea typeface="Century Gothic"/>
                <a:cs typeface="Century Gothic"/>
                <a:sym typeface="Century Gothic"/>
              </a:rPr>
              <a:t>Polling Locations</a:t>
            </a:r>
            <a:endParaRPr b="1" sz="2620">
              <a:solidFill>
                <a:srgbClr val="0000FF"/>
              </a:solidFill>
              <a:latin typeface="Century Gothic"/>
              <a:ea typeface="Century Gothic"/>
              <a:cs typeface="Century Gothic"/>
              <a:sym typeface="Century Gothic"/>
            </a:endParaRPr>
          </a:p>
        </p:txBody>
      </p:sp>
      <p:pic>
        <p:nvPicPr>
          <p:cNvPr id="65" name="Google Shape;65;p14"/>
          <p:cNvPicPr preferRelativeResize="0"/>
          <p:nvPr/>
        </p:nvPicPr>
        <p:blipFill rotWithShape="1">
          <a:blip r:embed="rId3">
            <a:alphaModFix/>
          </a:blip>
          <a:srcRect b="15981" l="20674" r="17994" t="6887"/>
          <a:stretch/>
        </p:blipFill>
        <p:spPr>
          <a:xfrm>
            <a:off x="3575438" y="1496476"/>
            <a:ext cx="1993126" cy="1664799"/>
          </a:xfrm>
          <a:prstGeom prst="rect">
            <a:avLst/>
          </a:prstGeom>
          <a:noFill/>
          <a:ln cap="flat" cmpd="sng" w="9525">
            <a:solidFill>
              <a:schemeClr val="dk1"/>
            </a:solidFill>
            <a:prstDash val="solid"/>
            <a:round/>
            <a:headEnd len="sm" w="sm" type="none"/>
            <a:tailEnd len="sm" w="sm" type="none"/>
          </a:ln>
        </p:spPr>
      </p:pic>
      <p:pic>
        <p:nvPicPr>
          <p:cNvPr id="66" name="Google Shape;66;p14"/>
          <p:cNvPicPr preferRelativeResize="0"/>
          <p:nvPr/>
        </p:nvPicPr>
        <p:blipFill>
          <a:blip r:embed="rId4">
            <a:alphaModFix/>
          </a:blip>
          <a:stretch>
            <a:fillRect/>
          </a:stretch>
        </p:blipFill>
        <p:spPr>
          <a:xfrm>
            <a:off x="203300" y="1496475"/>
            <a:ext cx="2959624" cy="1664800"/>
          </a:xfrm>
          <a:prstGeom prst="rect">
            <a:avLst/>
          </a:prstGeom>
          <a:noFill/>
          <a:ln cap="flat" cmpd="sng" w="9525">
            <a:solidFill>
              <a:schemeClr val="dk1"/>
            </a:solidFill>
            <a:prstDash val="solid"/>
            <a:round/>
            <a:headEnd len="sm" w="sm" type="none"/>
            <a:tailEnd len="sm" w="sm" type="none"/>
          </a:ln>
        </p:spPr>
      </p:pic>
      <p:pic>
        <p:nvPicPr>
          <p:cNvPr id="67" name="Google Shape;67;p14"/>
          <p:cNvPicPr preferRelativeResize="0"/>
          <p:nvPr/>
        </p:nvPicPr>
        <p:blipFill rotWithShape="1">
          <a:blip r:embed="rId5">
            <a:alphaModFix/>
          </a:blip>
          <a:srcRect b="0" l="9813" r="8614" t="0"/>
          <a:stretch/>
        </p:blipFill>
        <p:spPr>
          <a:xfrm>
            <a:off x="5981100" y="1510375"/>
            <a:ext cx="2959624" cy="1637003"/>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5"/>
          <p:cNvSpPr txBox="1"/>
          <p:nvPr>
            <p:ph type="title"/>
          </p:nvPr>
        </p:nvSpPr>
        <p:spPr>
          <a:xfrm>
            <a:off x="0" y="223675"/>
            <a:ext cx="9144000" cy="572700"/>
          </a:xfrm>
          <a:prstGeom prst="rect">
            <a:avLst/>
          </a:prstGeom>
          <a:solidFill>
            <a:srgbClr val="F3F3F3"/>
          </a:solidFill>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620">
                <a:solidFill>
                  <a:srgbClr val="0000FF"/>
                </a:solidFill>
                <a:latin typeface="Century Gothic"/>
                <a:ea typeface="Century Gothic"/>
                <a:cs typeface="Century Gothic"/>
                <a:sym typeface="Century Gothic"/>
              </a:rPr>
              <a:t>Rules for Displaying the Flag</a:t>
            </a:r>
            <a:endParaRPr b="1" sz="2620">
              <a:solidFill>
                <a:srgbClr val="0000FF"/>
              </a:solidFill>
              <a:latin typeface="Century Gothic"/>
              <a:ea typeface="Century Gothic"/>
              <a:cs typeface="Century Gothic"/>
              <a:sym typeface="Century Gothic"/>
            </a:endParaRPr>
          </a:p>
        </p:txBody>
      </p:sp>
      <p:sp>
        <p:nvSpPr>
          <p:cNvPr id="73" name="Google Shape;73;p15"/>
          <p:cNvSpPr txBox="1"/>
          <p:nvPr>
            <p:ph type="title"/>
          </p:nvPr>
        </p:nvSpPr>
        <p:spPr>
          <a:xfrm>
            <a:off x="6160200" y="3947375"/>
            <a:ext cx="28686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620">
                <a:solidFill>
                  <a:srgbClr val="0000FF"/>
                </a:solidFill>
                <a:latin typeface="Century Gothic"/>
                <a:ea typeface="Century Gothic"/>
                <a:cs typeface="Century Gothic"/>
                <a:sym typeface="Century Gothic"/>
              </a:rPr>
              <a:t>Take Down in Bad Weather</a:t>
            </a:r>
            <a:endParaRPr b="1" sz="2620">
              <a:solidFill>
                <a:srgbClr val="0000FF"/>
              </a:solidFill>
              <a:latin typeface="Century Gothic"/>
              <a:ea typeface="Century Gothic"/>
              <a:cs typeface="Century Gothic"/>
              <a:sym typeface="Century Gothic"/>
            </a:endParaRPr>
          </a:p>
        </p:txBody>
      </p:sp>
      <p:sp>
        <p:nvSpPr>
          <p:cNvPr id="74" name="Google Shape;74;p15"/>
          <p:cNvSpPr txBox="1"/>
          <p:nvPr>
            <p:ph type="title"/>
          </p:nvPr>
        </p:nvSpPr>
        <p:spPr>
          <a:xfrm>
            <a:off x="607412" y="3947375"/>
            <a:ext cx="18258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620">
                <a:solidFill>
                  <a:srgbClr val="0000FF"/>
                </a:solidFill>
                <a:latin typeface="Century Gothic"/>
                <a:ea typeface="Century Gothic"/>
                <a:cs typeface="Century Gothic"/>
                <a:sym typeface="Century Gothic"/>
              </a:rPr>
              <a:t>Light Up At Night</a:t>
            </a:r>
            <a:endParaRPr b="1" sz="2620">
              <a:solidFill>
                <a:srgbClr val="0000FF"/>
              </a:solidFill>
              <a:latin typeface="Century Gothic"/>
              <a:ea typeface="Century Gothic"/>
              <a:cs typeface="Century Gothic"/>
              <a:sym typeface="Century Gothic"/>
            </a:endParaRPr>
          </a:p>
        </p:txBody>
      </p:sp>
      <p:sp>
        <p:nvSpPr>
          <p:cNvPr id="75" name="Google Shape;75;p15"/>
          <p:cNvSpPr txBox="1"/>
          <p:nvPr>
            <p:ph type="title"/>
          </p:nvPr>
        </p:nvSpPr>
        <p:spPr>
          <a:xfrm>
            <a:off x="3337650" y="3947375"/>
            <a:ext cx="24687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620">
                <a:solidFill>
                  <a:srgbClr val="0000FF"/>
                </a:solidFill>
                <a:latin typeface="Century Gothic"/>
                <a:ea typeface="Century Gothic"/>
                <a:cs typeface="Century Gothic"/>
                <a:sym typeface="Century Gothic"/>
              </a:rPr>
              <a:t>Half-Staff for Mourning</a:t>
            </a:r>
            <a:endParaRPr b="1" sz="2620">
              <a:solidFill>
                <a:srgbClr val="0000FF"/>
              </a:solidFill>
              <a:latin typeface="Century Gothic"/>
              <a:ea typeface="Century Gothic"/>
              <a:cs typeface="Century Gothic"/>
              <a:sym typeface="Century Gothic"/>
            </a:endParaRPr>
          </a:p>
        </p:txBody>
      </p:sp>
      <p:pic>
        <p:nvPicPr>
          <p:cNvPr id="76" name="Google Shape;76;p15"/>
          <p:cNvPicPr preferRelativeResize="0"/>
          <p:nvPr/>
        </p:nvPicPr>
        <p:blipFill>
          <a:blip r:embed="rId3">
            <a:alphaModFix/>
          </a:blip>
          <a:stretch>
            <a:fillRect/>
          </a:stretch>
        </p:blipFill>
        <p:spPr>
          <a:xfrm>
            <a:off x="542375" y="1092074"/>
            <a:ext cx="1955838" cy="2757014"/>
          </a:xfrm>
          <a:prstGeom prst="rect">
            <a:avLst/>
          </a:prstGeom>
          <a:noFill/>
          <a:ln cap="flat" cmpd="sng" w="9525">
            <a:solidFill>
              <a:schemeClr val="dk1"/>
            </a:solidFill>
            <a:prstDash val="solid"/>
            <a:round/>
            <a:headEnd len="sm" w="sm" type="none"/>
            <a:tailEnd len="sm" w="sm" type="none"/>
          </a:ln>
        </p:spPr>
      </p:pic>
      <p:pic>
        <p:nvPicPr>
          <p:cNvPr id="77" name="Google Shape;77;p15"/>
          <p:cNvPicPr preferRelativeResize="0"/>
          <p:nvPr/>
        </p:nvPicPr>
        <p:blipFill>
          <a:blip r:embed="rId4">
            <a:alphaModFix/>
          </a:blip>
          <a:stretch>
            <a:fillRect/>
          </a:stretch>
        </p:blipFill>
        <p:spPr>
          <a:xfrm>
            <a:off x="3595304" y="1092085"/>
            <a:ext cx="1953396" cy="2757015"/>
          </a:xfrm>
          <a:prstGeom prst="rect">
            <a:avLst/>
          </a:prstGeom>
          <a:noFill/>
          <a:ln cap="flat" cmpd="sng" w="9525">
            <a:solidFill>
              <a:schemeClr val="dk1"/>
            </a:solidFill>
            <a:prstDash val="solid"/>
            <a:round/>
            <a:headEnd len="sm" w="sm" type="none"/>
            <a:tailEnd len="sm" w="sm" type="none"/>
          </a:ln>
        </p:spPr>
      </p:pic>
      <p:pic>
        <p:nvPicPr>
          <p:cNvPr id="78" name="Google Shape;78;p15"/>
          <p:cNvPicPr preferRelativeResize="0"/>
          <p:nvPr/>
        </p:nvPicPr>
        <p:blipFill>
          <a:blip r:embed="rId5">
            <a:alphaModFix/>
          </a:blip>
          <a:stretch>
            <a:fillRect/>
          </a:stretch>
        </p:blipFill>
        <p:spPr>
          <a:xfrm>
            <a:off x="6645763" y="1047488"/>
            <a:ext cx="1897467" cy="284620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6"/>
          <p:cNvSpPr txBox="1"/>
          <p:nvPr>
            <p:ph type="title"/>
          </p:nvPr>
        </p:nvSpPr>
        <p:spPr>
          <a:xfrm>
            <a:off x="0" y="223675"/>
            <a:ext cx="9144000" cy="572700"/>
          </a:xfrm>
          <a:prstGeom prst="rect">
            <a:avLst/>
          </a:prstGeom>
          <a:solidFill>
            <a:srgbClr val="F3F3F3"/>
          </a:solidFill>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620">
                <a:solidFill>
                  <a:srgbClr val="0000FF"/>
                </a:solidFill>
                <a:latin typeface="Century Gothic"/>
                <a:ea typeface="Century Gothic"/>
                <a:cs typeface="Century Gothic"/>
                <a:sym typeface="Century Gothic"/>
              </a:rPr>
              <a:t>Taking Down and Storing the Flag</a:t>
            </a:r>
            <a:endParaRPr b="1" sz="2620">
              <a:solidFill>
                <a:srgbClr val="0000FF"/>
              </a:solidFill>
              <a:latin typeface="Century Gothic"/>
              <a:ea typeface="Century Gothic"/>
              <a:cs typeface="Century Gothic"/>
              <a:sym typeface="Century Gothic"/>
            </a:endParaRPr>
          </a:p>
        </p:txBody>
      </p:sp>
      <p:sp>
        <p:nvSpPr>
          <p:cNvPr id="84" name="Google Shape;84;p16"/>
          <p:cNvSpPr txBox="1"/>
          <p:nvPr>
            <p:ph type="title"/>
          </p:nvPr>
        </p:nvSpPr>
        <p:spPr>
          <a:xfrm>
            <a:off x="3423311" y="3668325"/>
            <a:ext cx="22974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620">
                <a:solidFill>
                  <a:srgbClr val="0000FF"/>
                </a:solidFill>
                <a:latin typeface="Century Gothic"/>
                <a:ea typeface="Century Gothic"/>
                <a:cs typeface="Century Gothic"/>
                <a:sym typeface="Century Gothic"/>
              </a:rPr>
              <a:t>Proper Folding</a:t>
            </a:r>
            <a:endParaRPr b="1" sz="2620">
              <a:solidFill>
                <a:srgbClr val="0000FF"/>
              </a:solidFill>
              <a:latin typeface="Century Gothic"/>
              <a:ea typeface="Century Gothic"/>
              <a:cs typeface="Century Gothic"/>
              <a:sym typeface="Century Gothic"/>
            </a:endParaRPr>
          </a:p>
        </p:txBody>
      </p:sp>
      <p:sp>
        <p:nvSpPr>
          <p:cNvPr id="85" name="Google Shape;85;p16"/>
          <p:cNvSpPr txBox="1"/>
          <p:nvPr>
            <p:ph type="title"/>
          </p:nvPr>
        </p:nvSpPr>
        <p:spPr>
          <a:xfrm>
            <a:off x="703375" y="3668325"/>
            <a:ext cx="20211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620">
                <a:solidFill>
                  <a:srgbClr val="0000FF"/>
                </a:solidFill>
                <a:latin typeface="Century Gothic"/>
                <a:ea typeface="Century Gothic"/>
                <a:cs typeface="Century Gothic"/>
                <a:sym typeface="Century Gothic"/>
              </a:rPr>
              <a:t>Avoid the Floor</a:t>
            </a:r>
            <a:endParaRPr b="1" sz="2620">
              <a:solidFill>
                <a:srgbClr val="0000FF"/>
              </a:solidFill>
              <a:latin typeface="Century Gothic"/>
              <a:ea typeface="Century Gothic"/>
              <a:cs typeface="Century Gothic"/>
              <a:sym typeface="Century Gothic"/>
            </a:endParaRPr>
          </a:p>
        </p:txBody>
      </p:sp>
      <p:pic>
        <p:nvPicPr>
          <p:cNvPr id="86" name="Google Shape;86;p16"/>
          <p:cNvPicPr preferRelativeResize="0"/>
          <p:nvPr/>
        </p:nvPicPr>
        <p:blipFill>
          <a:blip r:embed="rId3">
            <a:alphaModFix/>
          </a:blip>
          <a:stretch>
            <a:fillRect/>
          </a:stretch>
        </p:blipFill>
        <p:spPr>
          <a:xfrm>
            <a:off x="3221153" y="1567706"/>
            <a:ext cx="2701686" cy="1579075"/>
          </a:xfrm>
          <a:prstGeom prst="rect">
            <a:avLst/>
          </a:prstGeom>
          <a:noFill/>
          <a:ln cap="flat" cmpd="sng" w="9525">
            <a:solidFill>
              <a:schemeClr val="dk1"/>
            </a:solidFill>
            <a:prstDash val="solid"/>
            <a:round/>
            <a:headEnd len="sm" w="sm" type="none"/>
            <a:tailEnd len="sm" w="sm" type="none"/>
          </a:ln>
        </p:spPr>
      </p:pic>
      <p:pic>
        <p:nvPicPr>
          <p:cNvPr id="87" name="Google Shape;87;p16"/>
          <p:cNvPicPr preferRelativeResize="0"/>
          <p:nvPr/>
        </p:nvPicPr>
        <p:blipFill>
          <a:blip r:embed="rId4">
            <a:alphaModFix/>
          </a:blip>
          <a:stretch>
            <a:fillRect/>
          </a:stretch>
        </p:blipFill>
        <p:spPr>
          <a:xfrm>
            <a:off x="6113550" y="1669955"/>
            <a:ext cx="2712074" cy="1374575"/>
          </a:xfrm>
          <a:prstGeom prst="rect">
            <a:avLst/>
          </a:prstGeom>
          <a:noFill/>
          <a:ln>
            <a:noFill/>
          </a:ln>
        </p:spPr>
      </p:pic>
      <p:pic>
        <p:nvPicPr>
          <p:cNvPr id="88" name="Google Shape;88;p16"/>
          <p:cNvPicPr preferRelativeResize="0"/>
          <p:nvPr/>
        </p:nvPicPr>
        <p:blipFill>
          <a:blip r:embed="rId5">
            <a:alphaModFix/>
          </a:blip>
          <a:stretch>
            <a:fillRect/>
          </a:stretch>
        </p:blipFill>
        <p:spPr>
          <a:xfrm>
            <a:off x="397401" y="1654142"/>
            <a:ext cx="2633044" cy="1406202"/>
          </a:xfrm>
          <a:prstGeom prst="rect">
            <a:avLst/>
          </a:prstGeom>
          <a:noFill/>
          <a:ln cap="flat" cmpd="sng" w="9525">
            <a:solidFill>
              <a:schemeClr val="dk1"/>
            </a:solidFill>
            <a:prstDash val="solid"/>
            <a:round/>
            <a:headEnd len="sm" w="sm" type="none"/>
            <a:tailEnd len="sm" w="sm" type="none"/>
          </a:ln>
        </p:spPr>
      </p:pic>
      <p:sp>
        <p:nvSpPr>
          <p:cNvPr id="89" name="Google Shape;89;p16"/>
          <p:cNvSpPr txBox="1"/>
          <p:nvPr>
            <p:ph type="title"/>
          </p:nvPr>
        </p:nvSpPr>
        <p:spPr>
          <a:xfrm>
            <a:off x="6459025" y="3668325"/>
            <a:ext cx="20211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620">
                <a:solidFill>
                  <a:srgbClr val="0000FF"/>
                </a:solidFill>
                <a:latin typeface="Century Gothic"/>
                <a:ea typeface="Century Gothic"/>
                <a:cs typeface="Century Gothic"/>
                <a:sym typeface="Century Gothic"/>
              </a:rPr>
              <a:t>Store in a Dry Place</a:t>
            </a:r>
            <a:endParaRPr b="1" sz="2620">
              <a:solidFill>
                <a:srgbClr val="0000FF"/>
              </a:solidFill>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7"/>
          <p:cNvSpPr txBox="1"/>
          <p:nvPr>
            <p:ph type="title"/>
          </p:nvPr>
        </p:nvSpPr>
        <p:spPr>
          <a:xfrm>
            <a:off x="5919075" y="3959050"/>
            <a:ext cx="2634300" cy="7179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620">
                <a:solidFill>
                  <a:srgbClr val="0000FF"/>
                </a:solidFill>
                <a:latin typeface="Century Gothic"/>
                <a:ea typeface="Century Gothic"/>
                <a:cs typeface="Century Gothic"/>
                <a:sym typeface="Century Gothic"/>
              </a:rPr>
              <a:t>Disposal Ceremonies</a:t>
            </a:r>
            <a:endParaRPr b="1" sz="2620">
              <a:solidFill>
                <a:srgbClr val="0000FF"/>
              </a:solidFill>
              <a:latin typeface="Century Gothic"/>
              <a:ea typeface="Century Gothic"/>
              <a:cs typeface="Century Gothic"/>
              <a:sym typeface="Century Gothic"/>
            </a:endParaRPr>
          </a:p>
        </p:txBody>
      </p:sp>
      <p:sp>
        <p:nvSpPr>
          <p:cNvPr id="95" name="Google Shape;95;p17"/>
          <p:cNvSpPr txBox="1"/>
          <p:nvPr>
            <p:ph type="title"/>
          </p:nvPr>
        </p:nvSpPr>
        <p:spPr>
          <a:xfrm>
            <a:off x="3684588" y="3959050"/>
            <a:ext cx="17748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620">
                <a:solidFill>
                  <a:srgbClr val="0000FF"/>
                </a:solidFill>
                <a:latin typeface="Century Gothic"/>
                <a:ea typeface="Century Gothic"/>
                <a:cs typeface="Century Gothic"/>
                <a:sym typeface="Century Gothic"/>
              </a:rPr>
              <a:t>Drop Sites</a:t>
            </a:r>
            <a:endParaRPr b="1" sz="2620">
              <a:solidFill>
                <a:srgbClr val="0000FF"/>
              </a:solidFill>
              <a:latin typeface="Century Gothic"/>
              <a:ea typeface="Century Gothic"/>
              <a:cs typeface="Century Gothic"/>
              <a:sym typeface="Century Gothic"/>
            </a:endParaRPr>
          </a:p>
        </p:txBody>
      </p:sp>
      <p:sp>
        <p:nvSpPr>
          <p:cNvPr id="96" name="Google Shape;96;p17"/>
          <p:cNvSpPr txBox="1"/>
          <p:nvPr>
            <p:ph type="title"/>
          </p:nvPr>
        </p:nvSpPr>
        <p:spPr>
          <a:xfrm>
            <a:off x="0" y="223675"/>
            <a:ext cx="9144000" cy="572700"/>
          </a:xfrm>
          <a:prstGeom prst="rect">
            <a:avLst/>
          </a:prstGeom>
          <a:solidFill>
            <a:srgbClr val="F3F3F3"/>
          </a:solidFill>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620">
                <a:solidFill>
                  <a:srgbClr val="0000FF"/>
                </a:solidFill>
                <a:latin typeface="Century Gothic"/>
                <a:ea typeface="Century Gothic"/>
                <a:cs typeface="Century Gothic"/>
                <a:sym typeface="Century Gothic"/>
              </a:rPr>
              <a:t>Rules for Disposing of the Flag</a:t>
            </a:r>
            <a:endParaRPr b="1" sz="2620">
              <a:solidFill>
                <a:srgbClr val="0000FF"/>
              </a:solidFill>
              <a:latin typeface="Century Gothic"/>
              <a:ea typeface="Century Gothic"/>
              <a:cs typeface="Century Gothic"/>
              <a:sym typeface="Century Gothic"/>
            </a:endParaRPr>
          </a:p>
        </p:txBody>
      </p:sp>
      <p:sp>
        <p:nvSpPr>
          <p:cNvPr id="97" name="Google Shape;97;p17"/>
          <p:cNvSpPr txBox="1"/>
          <p:nvPr>
            <p:ph type="title"/>
          </p:nvPr>
        </p:nvSpPr>
        <p:spPr>
          <a:xfrm>
            <a:off x="929150" y="3959050"/>
            <a:ext cx="1957200" cy="572700"/>
          </a:xfrm>
          <a:prstGeom prst="rect">
            <a:avLst/>
          </a:prstGeom>
          <a:noFill/>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620">
                <a:solidFill>
                  <a:srgbClr val="0000FF"/>
                </a:solidFill>
                <a:latin typeface="Century Gothic"/>
                <a:ea typeface="Century Gothic"/>
                <a:cs typeface="Century Gothic"/>
                <a:sym typeface="Century Gothic"/>
              </a:rPr>
              <a:t>Damaged Flags</a:t>
            </a:r>
            <a:endParaRPr b="1" sz="2620">
              <a:solidFill>
                <a:srgbClr val="0000FF"/>
              </a:solidFill>
              <a:latin typeface="Century Gothic"/>
              <a:ea typeface="Century Gothic"/>
              <a:cs typeface="Century Gothic"/>
              <a:sym typeface="Century Gothic"/>
            </a:endParaRPr>
          </a:p>
        </p:txBody>
      </p:sp>
      <p:pic>
        <p:nvPicPr>
          <p:cNvPr id="98" name="Google Shape;98;p17"/>
          <p:cNvPicPr preferRelativeResize="0"/>
          <p:nvPr/>
        </p:nvPicPr>
        <p:blipFill rotWithShape="1">
          <a:blip r:embed="rId3">
            <a:alphaModFix/>
          </a:blip>
          <a:srcRect b="10601" l="14796" r="7328" t="15054"/>
          <a:stretch/>
        </p:blipFill>
        <p:spPr>
          <a:xfrm>
            <a:off x="3841051" y="1180525"/>
            <a:ext cx="1461876" cy="2485176"/>
          </a:xfrm>
          <a:prstGeom prst="rect">
            <a:avLst/>
          </a:prstGeom>
          <a:noFill/>
          <a:ln cap="flat" cmpd="sng" w="9525">
            <a:solidFill>
              <a:schemeClr val="dk1"/>
            </a:solidFill>
            <a:prstDash val="solid"/>
            <a:round/>
            <a:headEnd len="sm" w="sm" type="none"/>
            <a:tailEnd len="sm" w="sm" type="none"/>
          </a:ln>
        </p:spPr>
      </p:pic>
      <p:pic>
        <p:nvPicPr>
          <p:cNvPr id="99" name="Google Shape;99;p17"/>
          <p:cNvPicPr preferRelativeResize="0"/>
          <p:nvPr/>
        </p:nvPicPr>
        <p:blipFill>
          <a:blip r:embed="rId4">
            <a:alphaModFix/>
          </a:blip>
          <a:stretch>
            <a:fillRect/>
          </a:stretch>
        </p:blipFill>
        <p:spPr>
          <a:xfrm>
            <a:off x="495850" y="1629313"/>
            <a:ext cx="2823800" cy="1884887"/>
          </a:xfrm>
          <a:prstGeom prst="rect">
            <a:avLst/>
          </a:prstGeom>
          <a:noFill/>
          <a:ln cap="flat" cmpd="sng" w="9525">
            <a:solidFill>
              <a:schemeClr val="dk1"/>
            </a:solidFill>
            <a:prstDash val="solid"/>
            <a:round/>
            <a:headEnd len="sm" w="sm" type="none"/>
            <a:tailEnd len="sm" w="sm" type="none"/>
          </a:ln>
        </p:spPr>
      </p:pic>
      <p:pic>
        <p:nvPicPr>
          <p:cNvPr id="100" name="Google Shape;100;p17"/>
          <p:cNvPicPr preferRelativeResize="0"/>
          <p:nvPr/>
        </p:nvPicPr>
        <p:blipFill rotWithShape="1">
          <a:blip r:embed="rId5">
            <a:alphaModFix/>
          </a:blip>
          <a:srcRect b="0" l="3196" r="7517" t="18340"/>
          <a:stretch/>
        </p:blipFill>
        <p:spPr>
          <a:xfrm>
            <a:off x="5901775" y="1663885"/>
            <a:ext cx="2823800" cy="1937091"/>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8"/>
          <p:cNvSpPr txBox="1"/>
          <p:nvPr/>
        </p:nvSpPr>
        <p:spPr>
          <a:xfrm>
            <a:off x="408850" y="1081450"/>
            <a:ext cx="8628600" cy="3029100"/>
          </a:xfrm>
          <a:prstGeom prst="rect">
            <a:avLst/>
          </a:prstGeom>
          <a:noFill/>
          <a:ln>
            <a:noFill/>
          </a:ln>
        </p:spPr>
        <p:txBody>
          <a:bodyPr anchorCtr="0" anchor="t" bIns="91425" lIns="91425" spcFirstLastPara="1" rIns="91425" wrap="square" tIns="91425">
            <a:spAutoFit/>
          </a:bodyPr>
          <a:lstStyle/>
          <a:p>
            <a:pPr indent="-304800" lvl="0" marL="457200" rtl="0" algn="l">
              <a:lnSpc>
                <a:spcPct val="120000"/>
              </a:lnSpc>
              <a:spcBef>
                <a:spcPts val="0"/>
              </a:spcBef>
              <a:spcAft>
                <a:spcPts val="0"/>
              </a:spcAft>
              <a:buClr>
                <a:schemeClr val="dk1"/>
              </a:buClr>
              <a:buSzPts val="1200"/>
              <a:buAutoNum type="arabicPeriod"/>
            </a:pPr>
            <a:r>
              <a:rPr lang="en" sz="1200">
                <a:solidFill>
                  <a:schemeClr val="accent2"/>
                </a:solidFill>
              </a:rPr>
              <a:t>“</a:t>
            </a:r>
            <a:r>
              <a:rPr lang="en" sz="1200" u="sng">
                <a:solidFill>
                  <a:srgbClr val="1155CC"/>
                </a:solidFill>
                <a:hlinkClick r:id="rId3">
                  <a:extLst>
                    <a:ext uri="{A12FA001-AC4F-418D-AE19-62706E023703}">
                      <ahyp:hlinkClr val="tx"/>
                    </a:ext>
                  </a:extLst>
                </a:hlinkClick>
              </a:rPr>
              <a:t>American Flag in the Diag at night</a:t>
            </a:r>
            <a:r>
              <a:rPr lang="en" sz="1200">
                <a:solidFill>
                  <a:schemeClr val="accent2"/>
                </a:solidFill>
              </a:rPr>
              <a:t>” by Chris Rycroft is licensed under </a:t>
            </a:r>
            <a:r>
              <a:rPr lang="en" sz="1200" u="sng">
                <a:solidFill>
                  <a:srgbClr val="1155CC"/>
                </a:solidFill>
                <a:hlinkClick r:id="rId4">
                  <a:extLst>
                    <a:ext uri="{A12FA001-AC4F-418D-AE19-62706E023703}">
                      <ahyp:hlinkClr val="tx"/>
                    </a:ext>
                  </a:extLst>
                </a:hlinkClick>
              </a:rPr>
              <a:t>CC BY 2.0</a:t>
            </a:r>
            <a:endParaRPr sz="1200">
              <a:solidFill>
                <a:schemeClr val="accent2"/>
              </a:solidFill>
            </a:endParaRPr>
          </a:p>
          <a:p>
            <a:pPr indent="-304800" lvl="0" marL="457200" rtl="0" algn="l">
              <a:lnSpc>
                <a:spcPct val="120000"/>
              </a:lnSpc>
              <a:spcBef>
                <a:spcPts val="0"/>
              </a:spcBef>
              <a:spcAft>
                <a:spcPts val="0"/>
              </a:spcAft>
              <a:buClr>
                <a:schemeClr val="accent2"/>
              </a:buClr>
              <a:buSzPts val="1200"/>
              <a:buAutoNum type="arabicPeriod"/>
            </a:pPr>
            <a:r>
              <a:rPr lang="en" sz="1200">
                <a:solidFill>
                  <a:schemeClr val="accent2"/>
                </a:solidFill>
              </a:rPr>
              <a:t>“</a:t>
            </a:r>
            <a:r>
              <a:rPr lang="en" sz="1200" u="sng">
                <a:solidFill>
                  <a:srgbClr val="1155CC"/>
                </a:solidFill>
                <a:hlinkClick r:id="rId5">
                  <a:extLst>
                    <a:ext uri="{A12FA001-AC4F-418D-AE19-62706E023703}">
                      <ahyp:hlinkClr val="tx"/>
                    </a:ext>
                  </a:extLst>
                </a:hlinkClick>
              </a:rPr>
              <a:t>An American flag is flown at half-staff atop the White House</a:t>
            </a:r>
            <a:r>
              <a:rPr lang="en" sz="1200">
                <a:solidFill>
                  <a:schemeClr val="accent2"/>
                </a:solidFill>
              </a:rPr>
              <a:t>” by The White House is </a:t>
            </a:r>
            <a:r>
              <a:rPr lang="en" sz="1200">
                <a:solidFill>
                  <a:srgbClr val="30272E"/>
                </a:solidFill>
              </a:rPr>
              <a:t>under the Public Domain</a:t>
            </a:r>
            <a:endParaRPr sz="1200">
              <a:solidFill>
                <a:schemeClr val="accent2"/>
              </a:solidFill>
            </a:endParaRPr>
          </a:p>
          <a:p>
            <a:pPr indent="-304800" lvl="0" marL="457200" rtl="0" algn="l">
              <a:lnSpc>
                <a:spcPct val="120000"/>
              </a:lnSpc>
              <a:spcBef>
                <a:spcPts val="0"/>
              </a:spcBef>
              <a:spcAft>
                <a:spcPts val="0"/>
              </a:spcAft>
              <a:buClr>
                <a:schemeClr val="accent2"/>
              </a:buClr>
              <a:buSzPts val="1200"/>
              <a:buAutoNum type="arabicPeriod"/>
            </a:pPr>
            <a:r>
              <a:rPr lang="en" sz="1200">
                <a:solidFill>
                  <a:schemeClr val="accent2"/>
                </a:solidFill>
              </a:rPr>
              <a:t>“</a:t>
            </a:r>
            <a:r>
              <a:rPr lang="en" sz="1200" u="sng">
                <a:solidFill>
                  <a:srgbClr val="1155CC"/>
                </a:solidFill>
                <a:hlinkClick r:id="rId6">
                  <a:extLst>
                    <a:ext uri="{A12FA001-AC4F-418D-AE19-62706E023703}">
                      <ahyp:hlinkClr val="tx"/>
                    </a:ext>
                  </a:extLst>
                </a:hlinkClick>
              </a:rPr>
              <a:t>Children Participate in Annual Training During Kids AT DVIDS</a:t>
            </a:r>
            <a:r>
              <a:rPr lang="en" sz="1200">
                <a:solidFill>
                  <a:schemeClr val="accent2"/>
                </a:solidFill>
              </a:rPr>
              <a:t>” by  Dinah Matamoros is </a:t>
            </a:r>
            <a:r>
              <a:rPr lang="en" sz="1200">
                <a:solidFill>
                  <a:srgbClr val="30272E"/>
                </a:solidFill>
              </a:rPr>
              <a:t>under the Public Domain</a:t>
            </a:r>
            <a:endParaRPr sz="1200">
              <a:solidFill>
                <a:schemeClr val="accent2"/>
              </a:solidFill>
            </a:endParaRPr>
          </a:p>
          <a:p>
            <a:pPr indent="-304800" lvl="0" marL="457200" rtl="0" algn="l">
              <a:lnSpc>
                <a:spcPct val="120000"/>
              </a:lnSpc>
              <a:spcBef>
                <a:spcPts val="0"/>
              </a:spcBef>
              <a:spcAft>
                <a:spcPts val="0"/>
              </a:spcAft>
              <a:buClr>
                <a:schemeClr val="dk1"/>
              </a:buClr>
              <a:buSzPts val="1200"/>
              <a:buAutoNum type="arabicPeriod"/>
            </a:pPr>
            <a:r>
              <a:rPr lang="en" sz="1200">
                <a:solidFill>
                  <a:schemeClr val="accent2"/>
                </a:solidFill>
              </a:rPr>
              <a:t>“</a:t>
            </a:r>
            <a:r>
              <a:rPr lang="en" sz="1200" u="sng">
                <a:solidFill>
                  <a:srgbClr val="1155CC"/>
                </a:solidFill>
                <a:hlinkClick r:id="rId7">
                  <a:extLst>
                    <a:ext uri="{A12FA001-AC4F-418D-AE19-62706E023703}">
                      <ahyp:hlinkClr val="tx"/>
                    </a:ext>
                  </a:extLst>
                </a:hlinkClick>
              </a:rPr>
              <a:t>LA United States and Virginia Flag Retirement Ceremony</a:t>
            </a:r>
            <a:r>
              <a:rPr lang="en" sz="1200">
                <a:solidFill>
                  <a:schemeClr val="accent2"/>
                </a:solidFill>
              </a:rPr>
              <a:t>” by Virginia State Parks staff is licensed under </a:t>
            </a:r>
            <a:r>
              <a:rPr lang="en" sz="1200" u="sng">
                <a:solidFill>
                  <a:srgbClr val="1155CC"/>
                </a:solidFill>
                <a:hlinkClick r:id="rId8">
                  <a:extLst>
                    <a:ext uri="{A12FA001-AC4F-418D-AE19-62706E023703}">
                      <ahyp:hlinkClr val="tx"/>
                    </a:ext>
                  </a:extLst>
                </a:hlinkClick>
              </a:rPr>
              <a:t>CC BY 2.0</a:t>
            </a:r>
            <a:endParaRPr sz="1200">
              <a:solidFill>
                <a:schemeClr val="accent2"/>
              </a:solidFill>
            </a:endParaRPr>
          </a:p>
          <a:p>
            <a:pPr indent="-304800" lvl="0" marL="457200" rtl="0" algn="l">
              <a:lnSpc>
                <a:spcPct val="120000"/>
              </a:lnSpc>
              <a:spcBef>
                <a:spcPts val="0"/>
              </a:spcBef>
              <a:spcAft>
                <a:spcPts val="0"/>
              </a:spcAft>
              <a:buClr>
                <a:schemeClr val="dk1"/>
              </a:buClr>
              <a:buSzPts val="1200"/>
              <a:buAutoNum type="arabicPeriod"/>
            </a:pPr>
            <a:r>
              <a:rPr lang="en" sz="1200">
                <a:solidFill>
                  <a:schemeClr val="accent2"/>
                </a:solidFill>
              </a:rPr>
              <a:t>“</a:t>
            </a:r>
            <a:r>
              <a:rPr lang="en" sz="1200" u="sng">
                <a:solidFill>
                  <a:srgbClr val="1155CC"/>
                </a:solidFill>
                <a:hlinkClick r:id="rId9">
                  <a:extLst>
                    <a:ext uri="{A12FA001-AC4F-418D-AE19-62706E023703}">
                      <ahyp:hlinkClr val="tx"/>
                    </a:ext>
                  </a:extLst>
                </a:hlinkClick>
              </a:rPr>
              <a:t>Flag of the United States</a:t>
            </a:r>
            <a:r>
              <a:rPr lang="en" sz="1200">
                <a:solidFill>
                  <a:schemeClr val="accent2"/>
                </a:solidFill>
              </a:rPr>
              <a:t>” </a:t>
            </a:r>
            <a:r>
              <a:rPr lang="en" sz="1200">
                <a:solidFill>
                  <a:srgbClr val="30272E"/>
                </a:solidFill>
              </a:rPr>
              <a:t>is under the Public Domain</a:t>
            </a:r>
            <a:endParaRPr sz="1200">
              <a:solidFill>
                <a:srgbClr val="30272E"/>
              </a:solidFill>
              <a:highlight>
                <a:schemeClr val="lt1"/>
              </a:highlight>
            </a:endParaRPr>
          </a:p>
          <a:p>
            <a:pPr indent="-304800" lvl="0" marL="457200" rtl="0" algn="l">
              <a:lnSpc>
                <a:spcPct val="120000"/>
              </a:lnSpc>
              <a:spcBef>
                <a:spcPts val="0"/>
              </a:spcBef>
              <a:spcAft>
                <a:spcPts val="0"/>
              </a:spcAft>
              <a:buClr>
                <a:srgbClr val="30272E"/>
              </a:buClr>
              <a:buSzPts val="1200"/>
              <a:buAutoNum type="arabicPeriod"/>
            </a:pPr>
            <a:r>
              <a:rPr lang="en" sz="1200">
                <a:solidFill>
                  <a:srgbClr val="30272E"/>
                </a:solidFill>
                <a:highlight>
                  <a:schemeClr val="lt1"/>
                </a:highlight>
              </a:rPr>
              <a:t>“</a:t>
            </a:r>
            <a:r>
              <a:rPr lang="en" sz="1200" u="sng">
                <a:solidFill>
                  <a:srgbClr val="1155CC"/>
                </a:solidFill>
                <a:highlight>
                  <a:schemeClr val="lt1"/>
                </a:highlight>
                <a:hlinkClick r:id="rId10">
                  <a:extLst>
                    <a:ext uri="{A12FA001-AC4F-418D-AE19-62706E023703}">
                      <ahyp:hlinkClr val="tx"/>
                    </a:ext>
                  </a:extLst>
                </a:hlinkClick>
              </a:rPr>
              <a:t>Folded U.S. Flag</a:t>
            </a:r>
            <a:r>
              <a:rPr lang="en" sz="1200">
                <a:solidFill>
                  <a:srgbClr val="30272E"/>
                </a:solidFill>
                <a:highlight>
                  <a:schemeClr val="lt1"/>
                </a:highlight>
              </a:rPr>
              <a:t>” by Alex Microbe is </a:t>
            </a:r>
            <a:r>
              <a:rPr lang="en" sz="1200">
                <a:solidFill>
                  <a:srgbClr val="30272E"/>
                </a:solidFill>
              </a:rPr>
              <a:t>under the Public Domain </a:t>
            </a:r>
            <a:r>
              <a:rPr lang="en" sz="1200" u="sng">
                <a:solidFill>
                  <a:srgbClr val="1155CC"/>
                </a:solidFill>
                <a:hlinkClick r:id="rId11">
                  <a:extLst>
                    <a:ext uri="{A12FA001-AC4F-418D-AE19-62706E023703}">
                      <ahyp:hlinkClr val="tx"/>
                    </a:ext>
                  </a:extLst>
                </a:hlinkClick>
              </a:rPr>
              <a:t>CC0 1.0</a:t>
            </a:r>
            <a:endParaRPr sz="1200">
              <a:solidFill>
                <a:srgbClr val="30272E"/>
              </a:solidFill>
              <a:highlight>
                <a:schemeClr val="lt1"/>
              </a:highlight>
            </a:endParaRPr>
          </a:p>
          <a:p>
            <a:pPr indent="-304800" lvl="0" marL="457200" rtl="0" algn="l">
              <a:lnSpc>
                <a:spcPct val="120000"/>
              </a:lnSpc>
              <a:spcBef>
                <a:spcPts val="0"/>
              </a:spcBef>
              <a:spcAft>
                <a:spcPts val="0"/>
              </a:spcAft>
              <a:buClr>
                <a:srgbClr val="30272E"/>
              </a:buClr>
              <a:buSzPts val="1200"/>
              <a:buAutoNum type="arabicPeriod"/>
            </a:pPr>
            <a:r>
              <a:rPr lang="en" sz="1200">
                <a:solidFill>
                  <a:srgbClr val="30272E"/>
                </a:solidFill>
                <a:highlight>
                  <a:schemeClr val="lt1"/>
                </a:highlight>
              </a:rPr>
              <a:t>“</a:t>
            </a:r>
            <a:r>
              <a:rPr lang="en" sz="1200" u="sng">
                <a:solidFill>
                  <a:srgbClr val="1155CC"/>
                </a:solidFill>
                <a:highlight>
                  <a:schemeClr val="lt1"/>
                </a:highlight>
                <a:hlinkClick r:id="rId12">
                  <a:extLst>
                    <a:ext uri="{A12FA001-AC4F-418D-AE19-62706E023703}">
                      <ahyp:hlinkClr val="tx"/>
                    </a:ext>
                  </a:extLst>
                </a:hlinkClick>
              </a:rPr>
              <a:t>Grant’s Farm Flag Disposal Box</a:t>
            </a:r>
            <a:r>
              <a:rPr lang="en" sz="1200">
                <a:solidFill>
                  <a:srgbClr val="30272E"/>
                </a:solidFill>
                <a:highlight>
                  <a:schemeClr val="lt1"/>
                </a:highlight>
              </a:rPr>
              <a:t>” by Jon698 is licensed under </a:t>
            </a:r>
            <a:r>
              <a:rPr lang="en" sz="1200" u="sng">
                <a:solidFill>
                  <a:srgbClr val="1155CC"/>
                </a:solidFill>
                <a:highlight>
                  <a:schemeClr val="lt1"/>
                </a:highlight>
                <a:hlinkClick r:id="rId13">
                  <a:extLst>
                    <a:ext uri="{A12FA001-AC4F-418D-AE19-62706E023703}">
                      <ahyp:hlinkClr val="tx"/>
                    </a:ext>
                  </a:extLst>
                </a:hlinkClick>
              </a:rPr>
              <a:t>CC BY-SA 4.0</a:t>
            </a:r>
            <a:r>
              <a:rPr lang="en" sz="1200">
                <a:solidFill>
                  <a:srgbClr val="30272E"/>
                </a:solidFill>
                <a:highlight>
                  <a:schemeClr val="lt1"/>
                </a:highlight>
              </a:rPr>
              <a:t> </a:t>
            </a:r>
            <a:endParaRPr sz="1200">
              <a:solidFill>
                <a:srgbClr val="30272E"/>
              </a:solidFill>
              <a:highlight>
                <a:schemeClr val="lt1"/>
              </a:highlight>
            </a:endParaRPr>
          </a:p>
          <a:p>
            <a:pPr indent="-304800" lvl="0" marL="457200" rtl="0" algn="l">
              <a:lnSpc>
                <a:spcPct val="120000"/>
              </a:lnSpc>
              <a:spcBef>
                <a:spcPts val="0"/>
              </a:spcBef>
              <a:spcAft>
                <a:spcPts val="0"/>
              </a:spcAft>
              <a:buClr>
                <a:srgbClr val="30272E"/>
              </a:buClr>
              <a:buSzPts val="1200"/>
              <a:buAutoNum type="arabicPeriod"/>
            </a:pPr>
            <a:r>
              <a:rPr lang="en" sz="1200">
                <a:solidFill>
                  <a:srgbClr val="30272E"/>
                </a:solidFill>
                <a:highlight>
                  <a:schemeClr val="lt1"/>
                </a:highlight>
              </a:rPr>
              <a:t>“</a:t>
            </a:r>
            <a:r>
              <a:rPr lang="en" sz="1200" u="sng">
                <a:solidFill>
                  <a:srgbClr val="1155CC"/>
                </a:solidFill>
                <a:highlight>
                  <a:schemeClr val="lt1"/>
                </a:highlight>
                <a:hlinkClick r:id="rId14">
                  <a:extLst>
                    <a:ext uri="{A12FA001-AC4F-418D-AE19-62706E023703}">
                      <ahyp:hlinkClr val="tx"/>
                    </a:ext>
                  </a:extLst>
                </a:hlinkClick>
              </a:rPr>
              <a:t>Seashore and ocean with lightning during night time</a:t>
            </a:r>
            <a:r>
              <a:rPr lang="en" sz="1200">
                <a:solidFill>
                  <a:srgbClr val="30272E"/>
                </a:solidFill>
                <a:highlight>
                  <a:schemeClr val="lt1"/>
                </a:highlight>
              </a:rPr>
              <a:t>” by Forrest Moreland is licensed under </a:t>
            </a:r>
            <a:r>
              <a:rPr lang="en" sz="1200">
                <a:solidFill>
                  <a:schemeClr val="dk1"/>
                </a:solidFill>
                <a:highlight>
                  <a:schemeClr val="lt1"/>
                </a:highlight>
              </a:rPr>
              <a:t>the</a:t>
            </a:r>
            <a:r>
              <a:rPr lang="en" sz="1200">
                <a:solidFill>
                  <a:schemeClr val="dk1"/>
                </a:solidFill>
                <a:highlight>
                  <a:schemeClr val="lt1"/>
                </a:highlight>
                <a:uFill>
                  <a:noFill/>
                </a:uFill>
                <a:hlinkClick r:id="rId15">
                  <a:extLst>
                    <a:ext uri="{A12FA001-AC4F-418D-AE19-62706E023703}">
                      <ahyp:hlinkClr val="tx"/>
                    </a:ext>
                  </a:extLst>
                </a:hlinkClick>
              </a:rPr>
              <a:t> </a:t>
            </a:r>
            <a:r>
              <a:rPr lang="en" sz="1200" u="sng">
                <a:solidFill>
                  <a:srgbClr val="1155CC"/>
                </a:solidFill>
                <a:highlight>
                  <a:schemeClr val="lt1"/>
                </a:highlight>
                <a:hlinkClick r:id="rId16">
                  <a:extLst>
                    <a:ext uri="{A12FA001-AC4F-418D-AE19-62706E023703}">
                      <ahyp:hlinkClr val="tx"/>
                    </a:ext>
                  </a:extLst>
                </a:hlinkClick>
              </a:rPr>
              <a:t>Unsplash License</a:t>
            </a:r>
            <a:endParaRPr sz="1200">
              <a:solidFill>
                <a:srgbClr val="30272E"/>
              </a:solidFill>
              <a:highlight>
                <a:schemeClr val="lt1"/>
              </a:highlight>
            </a:endParaRPr>
          </a:p>
          <a:p>
            <a:pPr indent="-304800" lvl="0" marL="457200" rtl="0" algn="l">
              <a:lnSpc>
                <a:spcPct val="120000"/>
              </a:lnSpc>
              <a:spcBef>
                <a:spcPts val="0"/>
              </a:spcBef>
              <a:spcAft>
                <a:spcPts val="0"/>
              </a:spcAft>
              <a:buClr>
                <a:srgbClr val="30272E"/>
              </a:buClr>
              <a:buSzPts val="1200"/>
              <a:buAutoNum type="arabicPeriod"/>
            </a:pPr>
            <a:r>
              <a:rPr lang="en" sz="1200">
                <a:solidFill>
                  <a:srgbClr val="30272E"/>
                </a:solidFill>
                <a:highlight>
                  <a:schemeClr val="lt1"/>
                </a:highlight>
              </a:rPr>
              <a:t>“</a:t>
            </a:r>
            <a:r>
              <a:rPr lang="en" sz="1200" u="sng">
                <a:solidFill>
                  <a:srgbClr val="1155CC"/>
                </a:solidFill>
                <a:highlight>
                  <a:schemeClr val="lt1"/>
                </a:highlight>
                <a:hlinkClick r:id="rId17">
                  <a:extLst>
                    <a:ext uri="{A12FA001-AC4F-418D-AE19-62706E023703}">
                      <ahyp:hlinkClr val="tx"/>
                    </a:ext>
                  </a:extLst>
                </a:hlinkClick>
              </a:rPr>
              <a:t>Shawnee Public Schools Administration, Shawnee, Oklahoma</a:t>
            </a:r>
            <a:r>
              <a:rPr lang="en" sz="1200">
                <a:solidFill>
                  <a:srgbClr val="30272E"/>
                </a:solidFill>
                <a:highlight>
                  <a:schemeClr val="lt1"/>
                </a:highlight>
              </a:rPr>
              <a:t>” by kennethaw88 is licensed under </a:t>
            </a:r>
            <a:r>
              <a:rPr lang="en" sz="1200" u="sng">
                <a:solidFill>
                  <a:srgbClr val="1155CC"/>
                </a:solidFill>
                <a:highlight>
                  <a:schemeClr val="lt1"/>
                </a:highlight>
                <a:hlinkClick r:id="rId18">
                  <a:extLst>
                    <a:ext uri="{A12FA001-AC4F-418D-AE19-62706E023703}">
                      <ahyp:hlinkClr val="tx"/>
                    </a:ext>
                  </a:extLst>
                </a:hlinkClick>
              </a:rPr>
              <a:t>CC BY 4.0</a:t>
            </a:r>
            <a:endParaRPr sz="1200">
              <a:solidFill>
                <a:srgbClr val="30272E"/>
              </a:solidFill>
              <a:highlight>
                <a:schemeClr val="lt1"/>
              </a:highlight>
            </a:endParaRPr>
          </a:p>
          <a:p>
            <a:pPr indent="-304800" lvl="0" marL="457200" rtl="0" algn="l">
              <a:lnSpc>
                <a:spcPct val="120000"/>
              </a:lnSpc>
              <a:spcBef>
                <a:spcPts val="0"/>
              </a:spcBef>
              <a:spcAft>
                <a:spcPts val="0"/>
              </a:spcAft>
              <a:buClr>
                <a:srgbClr val="30272E"/>
              </a:buClr>
              <a:buSzPts val="1200"/>
              <a:buAutoNum type="arabicPeriod"/>
            </a:pPr>
            <a:r>
              <a:rPr lang="en" sz="1200">
                <a:solidFill>
                  <a:srgbClr val="30272E"/>
                </a:solidFill>
                <a:highlight>
                  <a:schemeClr val="lt1"/>
                </a:highlight>
              </a:rPr>
              <a:t>“</a:t>
            </a:r>
            <a:r>
              <a:rPr lang="en" sz="1200" u="sng">
                <a:solidFill>
                  <a:srgbClr val="1155CC"/>
                </a:solidFill>
                <a:highlight>
                  <a:schemeClr val="lt1"/>
                </a:highlight>
                <a:hlinkClick r:id="rId19">
                  <a:extLst>
                    <a:ext uri="{A12FA001-AC4F-418D-AE19-62706E023703}">
                      <ahyp:hlinkClr val="tx"/>
                    </a:ext>
                  </a:extLst>
                </a:hlinkClick>
              </a:rPr>
              <a:t>US Navy 080819-N-7974M-004 Sailors fold an American flag</a:t>
            </a:r>
            <a:r>
              <a:rPr lang="en" sz="1200">
                <a:solidFill>
                  <a:srgbClr val="30272E"/>
                </a:solidFill>
                <a:highlight>
                  <a:schemeClr val="lt1"/>
                </a:highlight>
              </a:rPr>
              <a:t>” by Blair Martin </a:t>
            </a:r>
            <a:r>
              <a:rPr lang="en" sz="1200">
                <a:solidFill>
                  <a:srgbClr val="30272E"/>
                </a:solidFill>
              </a:rPr>
              <a:t>is under the Public Domain</a:t>
            </a:r>
            <a:endParaRPr sz="1200">
              <a:solidFill>
                <a:srgbClr val="30272E"/>
              </a:solidFill>
              <a:highlight>
                <a:schemeClr val="lt1"/>
              </a:highlight>
            </a:endParaRPr>
          </a:p>
          <a:p>
            <a:pPr indent="-304800" lvl="0" marL="457200" rtl="0" algn="l">
              <a:lnSpc>
                <a:spcPct val="120000"/>
              </a:lnSpc>
              <a:spcBef>
                <a:spcPts val="0"/>
              </a:spcBef>
              <a:spcAft>
                <a:spcPts val="0"/>
              </a:spcAft>
              <a:buClr>
                <a:srgbClr val="30272E"/>
              </a:buClr>
              <a:buSzPts val="1200"/>
              <a:buAutoNum type="arabicPeriod"/>
            </a:pPr>
            <a:r>
              <a:rPr lang="en" sz="1200">
                <a:solidFill>
                  <a:srgbClr val="30272E"/>
                </a:solidFill>
                <a:highlight>
                  <a:schemeClr val="lt1"/>
                </a:highlight>
              </a:rPr>
              <a:t>“</a:t>
            </a:r>
            <a:r>
              <a:rPr lang="en" sz="1200" u="sng">
                <a:solidFill>
                  <a:srgbClr val="1155CC"/>
                </a:solidFill>
                <a:highlight>
                  <a:schemeClr val="lt1"/>
                </a:highlight>
                <a:hlinkClick r:id="rId20">
                  <a:extLst>
                    <a:ext uri="{A12FA001-AC4F-418D-AE19-62706E023703}">
                      <ahyp:hlinkClr val="tx"/>
                    </a:ext>
                  </a:extLst>
                </a:hlinkClick>
              </a:rPr>
              <a:t>The White House with the American Flag</a:t>
            </a:r>
            <a:r>
              <a:rPr lang="en" sz="1200">
                <a:solidFill>
                  <a:srgbClr val="30272E"/>
                </a:solidFill>
                <a:highlight>
                  <a:schemeClr val="lt1"/>
                </a:highlight>
              </a:rPr>
              <a:t>” by Jmarcosny is licensed under </a:t>
            </a:r>
            <a:r>
              <a:rPr lang="en" sz="1200" u="sng">
                <a:solidFill>
                  <a:srgbClr val="1155CC"/>
                </a:solidFill>
                <a:highlight>
                  <a:schemeClr val="lt1"/>
                </a:highlight>
                <a:hlinkClick r:id="rId21">
                  <a:extLst>
                    <a:ext uri="{A12FA001-AC4F-418D-AE19-62706E023703}">
                      <ahyp:hlinkClr val="tx"/>
                    </a:ext>
                  </a:extLst>
                </a:hlinkClick>
              </a:rPr>
              <a:t>CC BY 4.0</a:t>
            </a:r>
            <a:endParaRPr sz="1200">
              <a:solidFill>
                <a:srgbClr val="30272E"/>
              </a:solidFill>
              <a:highlight>
                <a:schemeClr val="lt1"/>
              </a:highlight>
            </a:endParaRPr>
          </a:p>
          <a:p>
            <a:pPr indent="-304800" lvl="0" marL="457200" rtl="0" algn="l">
              <a:lnSpc>
                <a:spcPct val="120000"/>
              </a:lnSpc>
              <a:spcBef>
                <a:spcPts val="0"/>
              </a:spcBef>
              <a:spcAft>
                <a:spcPts val="0"/>
              </a:spcAft>
              <a:buClr>
                <a:srgbClr val="30272E"/>
              </a:buClr>
              <a:buSzPts val="1200"/>
              <a:buAutoNum type="arabicPeriod"/>
            </a:pPr>
            <a:r>
              <a:rPr lang="en" sz="1200">
                <a:solidFill>
                  <a:srgbClr val="30272E"/>
                </a:solidFill>
                <a:highlight>
                  <a:schemeClr val="lt1"/>
                </a:highlight>
              </a:rPr>
              <a:t>“</a:t>
            </a:r>
            <a:r>
              <a:rPr lang="en" sz="1200" u="sng">
                <a:solidFill>
                  <a:srgbClr val="1155CC"/>
                </a:solidFill>
                <a:highlight>
                  <a:schemeClr val="lt1"/>
                </a:highlight>
                <a:hlinkClick r:id="rId22">
                  <a:extLst>
                    <a:ext uri="{A12FA001-AC4F-418D-AE19-62706E023703}">
                      <ahyp:hlinkClr val="tx"/>
                    </a:ext>
                  </a:extLst>
                </a:hlinkClick>
              </a:rPr>
              <a:t>Voting United States</a:t>
            </a:r>
            <a:r>
              <a:rPr lang="en" sz="1200">
                <a:solidFill>
                  <a:srgbClr val="30272E"/>
                </a:solidFill>
                <a:highlight>
                  <a:schemeClr val="lt1"/>
                </a:highlight>
              </a:rPr>
              <a:t>” by Tom Arthur is licensed under </a:t>
            </a:r>
            <a:r>
              <a:rPr lang="en" sz="1200" u="sng">
                <a:solidFill>
                  <a:srgbClr val="1155CC"/>
                </a:solidFill>
                <a:highlight>
                  <a:schemeClr val="lt1"/>
                </a:highlight>
                <a:hlinkClick r:id="rId23">
                  <a:extLst>
                    <a:ext uri="{A12FA001-AC4F-418D-AE19-62706E023703}">
                      <ahyp:hlinkClr val="tx"/>
                    </a:ext>
                  </a:extLst>
                </a:hlinkClick>
              </a:rPr>
              <a:t>CC BY-SA 2.0</a:t>
            </a:r>
            <a:endParaRPr sz="1200">
              <a:solidFill>
                <a:schemeClr val="accent2"/>
              </a:solidFill>
            </a:endParaRPr>
          </a:p>
          <a:p>
            <a:pPr indent="0" lvl="0" marL="0" rtl="0" algn="l">
              <a:lnSpc>
                <a:spcPct val="120000"/>
              </a:lnSpc>
              <a:spcBef>
                <a:spcPts val="0"/>
              </a:spcBef>
              <a:spcAft>
                <a:spcPts val="0"/>
              </a:spcAft>
              <a:buNone/>
            </a:pPr>
            <a:r>
              <a:t/>
            </a:r>
            <a:endParaRPr sz="1200">
              <a:solidFill>
                <a:srgbClr val="30272E"/>
              </a:solidFill>
            </a:endParaRPr>
          </a:p>
        </p:txBody>
      </p:sp>
      <p:sp>
        <p:nvSpPr>
          <p:cNvPr id="106" name="Google Shape;106;p18"/>
          <p:cNvSpPr txBox="1"/>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90000"/>
              </a:lnSpc>
              <a:spcBef>
                <a:spcPts val="0"/>
              </a:spcBef>
              <a:spcAft>
                <a:spcPts val="0"/>
              </a:spcAft>
              <a:buNone/>
            </a:pPr>
            <a:r>
              <a:rPr lang="en" sz="2500">
                <a:solidFill>
                  <a:srgbClr val="000000"/>
                </a:solidFill>
              </a:rPr>
              <a:t>Sources</a:t>
            </a:r>
            <a:endParaRPr sz="2500">
              <a:solidFill>
                <a:srgbClr val="000000"/>
              </a:solidFill>
            </a:endParaRPr>
          </a:p>
        </p:txBody>
      </p:sp>
      <p:pic>
        <p:nvPicPr>
          <p:cNvPr id="107" name="Google Shape;107;p18"/>
          <p:cNvPicPr preferRelativeResize="0"/>
          <p:nvPr/>
        </p:nvPicPr>
        <p:blipFill>
          <a:blip r:embed="rId24">
            <a:alphaModFix/>
          </a:blip>
          <a:stretch>
            <a:fillRect/>
          </a:stretch>
        </p:blipFill>
        <p:spPr>
          <a:xfrm>
            <a:off x="8148325" y="4653925"/>
            <a:ext cx="889075" cy="3408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