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Lst>
  <p:sldSz cy="5143500" cx="9144000"/>
  <p:notesSz cx="6858000" cy="9144000"/>
  <p:embeddedFontLst>
    <p:embeddedFont>
      <p:font typeface="Lexend"/>
      <p:regular r:id="rId12"/>
      <p:bold r:id="rId1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font" Target="fonts/Lexend-bold.fntdata"/><Relationship Id="rId12" Type="http://schemas.openxmlformats.org/officeDocument/2006/relationships/font" Target="fonts/Lexend-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g1f251603de1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 name="Google Shape;60;g1f251603de1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hear the National Anthem at sporting events. To show respect, audience and team members are asked to remove their hats/caps during the anthem. A flag is displayed on the field.</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g1f251603de1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 name="Google Shape;68;g1f251603de1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Pledge of Allegiance is recited in schools each day. Students are asked to stop what they are doing, pause conversations, turn and face the flag, and place their right hand over their heart.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1f251603de1_0_6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1f251603de1_0_6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 the 4th of July, we celebrate the United States’ independence. We may hear the National Anthem before a </a:t>
            </a:r>
            <a:r>
              <a:rPr lang="en"/>
              <a:t>fireworks display or nighttime celebration. </a:t>
            </a:r>
            <a:r>
              <a:rPr lang="en">
                <a:solidFill>
                  <a:schemeClr val="dk1"/>
                </a:solidFill>
              </a:rPr>
              <a:t>Members of the armed forces or military such as the army stand and salute while facing the flag.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1f251603de1_0_5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1f251603de1_0_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Adults and officials may also stand for the Pledge during meetings, ceremonies, or presentations.  The picture on the left is the opening of the Florida House of Representatives and the picture on the right was at President Biden’s inauguration. Keeping your eyes on the flag is another way to show respect. During performances of the National Anthem, listeners should look at the performer singing or the American flag. We also place our right hand over our heart.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1f251603de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1f251603de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hyperlink" Target="https://safesha.re/3rqe" TargetMode="External"/><Relationship Id="rId5"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1" Type="http://schemas.openxmlformats.org/officeDocument/2006/relationships/hyperlink" Target="https://commons.wikimedia.org/wiki/File:Officials_stand_for_the_pledge_of_allegiance_%2816204105670%29.jpg" TargetMode="External"/><Relationship Id="rId10" Type="http://schemas.openxmlformats.org/officeDocument/2006/relationships/hyperlink" Target="https://www.pexels.com/license/" TargetMode="External"/><Relationship Id="rId13" Type="http://schemas.openxmlformats.org/officeDocument/2006/relationships/hyperlink" Target="https://www.myfloridahouse.gov/FileStores/Web/Imaging/PhotoAlbums/HousePhotoOriginal7631.jpg" TargetMode="External"/><Relationship Id="rId12" Type="http://schemas.openxmlformats.org/officeDocument/2006/relationships/hyperlink" Target="https://www.inaugural.senate.gov/"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hyperlink" Target="http://wake.infobase.com/display-media.aspx?wid=293507&amp;mid=40524" TargetMode="External"/><Relationship Id="rId4" Type="http://schemas.openxmlformats.org/officeDocument/2006/relationships/hyperlink" Target="http://wake.infobase.com/display-media.aspx?wid=293507&amp;mid=59097" TargetMode="External"/><Relationship Id="rId9" Type="http://schemas.openxmlformats.org/officeDocument/2006/relationships/hyperlink" Target="https://www.pexels.com/photo/photo-of-fireworks-1387577/" TargetMode="External"/><Relationship Id="rId14" Type="http://schemas.openxmlformats.org/officeDocument/2006/relationships/image" Target="../media/image1.png"/><Relationship Id="rId5" Type="http://schemas.openxmlformats.org/officeDocument/2006/relationships/hyperlink" Target="http://wak.infobaselearning.com/display-media.aspx?wid=293507&amp;mid=40168" TargetMode="External"/><Relationship Id="rId6" Type="http://schemas.openxmlformats.org/officeDocument/2006/relationships/hyperlink" Target="http://wake.infobase.com/display-media.aspx?wid=293507&amp;mid=59199" TargetMode="External"/><Relationship Id="rId7" Type="http://schemas.openxmlformats.org/officeDocument/2006/relationships/hyperlink" Target="https://commons.wikimedia.org/wiki/File:National_Anthem.jpg" TargetMode="External"/><Relationship Id="rId8" Type="http://schemas.openxmlformats.org/officeDocument/2006/relationships/hyperlink" Target="https://creativecommons.org/licenses/by-sa/2.0/deed.en"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0" y="0"/>
            <a:ext cx="9144000" cy="920700"/>
          </a:xfrm>
          <a:prstGeom prst="rect">
            <a:avLst/>
          </a:prstGeom>
          <a:solidFill>
            <a:schemeClr val="lt2"/>
          </a:solidFill>
        </p:spPr>
        <p:txBody>
          <a:bodyPr anchorCtr="0" anchor="b" bIns="91425" lIns="91425" spcFirstLastPara="1" rIns="91425" wrap="square" tIns="91425">
            <a:normAutofit fontScale="90000"/>
          </a:bodyPr>
          <a:lstStyle/>
          <a:p>
            <a:pPr indent="0" lvl="0" marL="0" rtl="0" algn="ctr">
              <a:spcBef>
                <a:spcPts val="0"/>
              </a:spcBef>
              <a:spcAft>
                <a:spcPts val="0"/>
              </a:spcAft>
              <a:buNone/>
            </a:pPr>
            <a:r>
              <a:rPr lang="en">
                <a:latin typeface="Lexend"/>
                <a:ea typeface="Lexend"/>
                <a:cs typeface="Lexend"/>
                <a:sym typeface="Lexend"/>
              </a:rPr>
              <a:t>Our National Anthem</a:t>
            </a:r>
            <a:endParaRPr>
              <a:latin typeface="Lexend"/>
              <a:ea typeface="Lexend"/>
              <a:cs typeface="Lexend"/>
              <a:sym typeface="Lexend"/>
            </a:endParaRPr>
          </a:p>
        </p:txBody>
      </p:sp>
      <p:pic>
        <p:nvPicPr>
          <p:cNvPr id="55" name="Google Shape;55;p13"/>
          <p:cNvPicPr preferRelativeResize="0"/>
          <p:nvPr/>
        </p:nvPicPr>
        <p:blipFill>
          <a:blip r:embed="rId3">
            <a:alphaModFix/>
          </a:blip>
          <a:stretch>
            <a:fillRect/>
          </a:stretch>
        </p:blipFill>
        <p:spPr>
          <a:xfrm>
            <a:off x="8088555" y="4697700"/>
            <a:ext cx="967794" cy="375725"/>
          </a:xfrm>
          <a:prstGeom prst="rect">
            <a:avLst/>
          </a:prstGeom>
          <a:noFill/>
          <a:ln>
            <a:noFill/>
          </a:ln>
        </p:spPr>
      </p:pic>
      <p:sp>
        <p:nvSpPr>
          <p:cNvPr id="56" name="Google Shape;56;p13"/>
          <p:cNvSpPr txBox="1"/>
          <p:nvPr/>
        </p:nvSpPr>
        <p:spPr>
          <a:xfrm>
            <a:off x="3258750" y="4450400"/>
            <a:ext cx="2626500" cy="474300"/>
          </a:xfrm>
          <a:prstGeom prst="rect">
            <a:avLst/>
          </a:prstGeom>
          <a:solidFill>
            <a:srgbClr val="FFF2CC"/>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sz="2000"/>
              <a:t>Click </a:t>
            </a:r>
            <a:r>
              <a:rPr b="1" lang="en" sz="2000" u="sng">
                <a:solidFill>
                  <a:schemeClr val="hlink"/>
                </a:solidFill>
                <a:hlinkClick r:id="rId4"/>
              </a:rPr>
              <a:t>Here</a:t>
            </a:r>
            <a:r>
              <a:rPr b="1" lang="en" sz="2000"/>
              <a:t> to view</a:t>
            </a:r>
            <a:endParaRPr b="1" sz="2000"/>
          </a:p>
        </p:txBody>
      </p:sp>
      <p:pic>
        <p:nvPicPr>
          <p:cNvPr id="57" name="Google Shape;57;p13"/>
          <p:cNvPicPr preferRelativeResize="0"/>
          <p:nvPr/>
        </p:nvPicPr>
        <p:blipFill>
          <a:blip r:embed="rId5">
            <a:alphaModFix/>
          </a:blip>
          <a:stretch>
            <a:fillRect/>
          </a:stretch>
        </p:blipFill>
        <p:spPr>
          <a:xfrm>
            <a:off x="2472900" y="1124025"/>
            <a:ext cx="4198200" cy="31230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pic>
        <p:nvPicPr>
          <p:cNvPr id="62" name="Google Shape;62;p14"/>
          <p:cNvPicPr preferRelativeResize="0"/>
          <p:nvPr/>
        </p:nvPicPr>
        <p:blipFill>
          <a:blip r:embed="rId3">
            <a:alphaModFix/>
          </a:blip>
          <a:stretch>
            <a:fillRect/>
          </a:stretch>
        </p:blipFill>
        <p:spPr>
          <a:xfrm>
            <a:off x="4678851" y="320200"/>
            <a:ext cx="4127999" cy="2749064"/>
          </a:xfrm>
          <a:prstGeom prst="rect">
            <a:avLst/>
          </a:prstGeom>
          <a:noFill/>
          <a:ln cap="flat" cmpd="sng" w="9525">
            <a:solidFill>
              <a:schemeClr val="dk1"/>
            </a:solidFill>
            <a:prstDash val="solid"/>
            <a:round/>
            <a:headEnd len="sm" w="sm" type="none"/>
            <a:tailEnd len="sm" w="sm" type="none"/>
          </a:ln>
        </p:spPr>
      </p:pic>
      <p:pic>
        <p:nvPicPr>
          <p:cNvPr id="63" name="Google Shape;63;p14"/>
          <p:cNvPicPr preferRelativeResize="0"/>
          <p:nvPr/>
        </p:nvPicPr>
        <p:blipFill rotWithShape="1">
          <a:blip r:embed="rId4">
            <a:alphaModFix/>
          </a:blip>
          <a:srcRect b="0" l="0" r="0" t="10841"/>
          <a:stretch/>
        </p:blipFill>
        <p:spPr>
          <a:xfrm>
            <a:off x="359525" y="320200"/>
            <a:ext cx="4128076" cy="2760375"/>
          </a:xfrm>
          <a:prstGeom prst="rect">
            <a:avLst/>
          </a:prstGeom>
          <a:noFill/>
          <a:ln cap="flat" cmpd="sng" w="9525">
            <a:solidFill>
              <a:schemeClr val="dk1"/>
            </a:solidFill>
            <a:prstDash val="solid"/>
            <a:round/>
            <a:headEnd len="sm" w="sm" type="none"/>
            <a:tailEnd len="sm" w="sm" type="none"/>
          </a:ln>
        </p:spPr>
      </p:pic>
      <p:sp>
        <p:nvSpPr>
          <p:cNvPr id="64" name="Google Shape;64;p14"/>
          <p:cNvSpPr txBox="1"/>
          <p:nvPr/>
        </p:nvSpPr>
        <p:spPr>
          <a:xfrm>
            <a:off x="979513" y="3526950"/>
            <a:ext cx="2888100" cy="1478400"/>
          </a:xfrm>
          <a:prstGeom prst="rect">
            <a:avLst/>
          </a:prstGeom>
          <a:noFill/>
          <a:ln cap="flat" cmpd="sng" w="19050">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700">
                <a:latin typeface="Lexend"/>
                <a:ea typeface="Lexend"/>
                <a:cs typeface="Lexend"/>
                <a:sym typeface="Lexend"/>
              </a:rPr>
              <a:t>Where are they?</a:t>
            </a:r>
            <a:endParaRPr b="1" sz="1700">
              <a:latin typeface="Lexend"/>
              <a:ea typeface="Lexend"/>
              <a:cs typeface="Lexend"/>
              <a:sym typeface="Lexend"/>
            </a:endParaRPr>
          </a:p>
        </p:txBody>
      </p:sp>
      <p:sp>
        <p:nvSpPr>
          <p:cNvPr id="65" name="Google Shape;65;p14"/>
          <p:cNvSpPr txBox="1"/>
          <p:nvPr/>
        </p:nvSpPr>
        <p:spPr>
          <a:xfrm>
            <a:off x="4678850" y="3526950"/>
            <a:ext cx="4128000" cy="1478400"/>
          </a:xfrm>
          <a:prstGeom prst="rect">
            <a:avLst/>
          </a:prstGeom>
          <a:noFill/>
          <a:ln cap="flat" cmpd="sng" w="19050">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700">
                <a:solidFill>
                  <a:schemeClr val="dk1"/>
                </a:solidFill>
                <a:latin typeface="Lexend"/>
                <a:ea typeface="Lexend"/>
                <a:cs typeface="Lexend"/>
                <a:sym typeface="Lexend"/>
              </a:rPr>
              <a:t>How are they showing respect?</a:t>
            </a:r>
            <a:endParaRPr>
              <a:solidFill>
                <a:schemeClr val="dk1"/>
              </a:solidFill>
            </a:endParaRPr>
          </a:p>
          <a:p>
            <a:pPr indent="0" lvl="0" marL="0" rtl="0" algn="l">
              <a:spcBef>
                <a:spcPts val="0"/>
              </a:spcBef>
              <a:spcAft>
                <a:spcPts val="0"/>
              </a:spcAft>
              <a:buNone/>
            </a:pPr>
            <a:r>
              <a:t/>
            </a:r>
            <a:endParaRPr b="1" sz="1700">
              <a:latin typeface="Lexend"/>
              <a:ea typeface="Lexend"/>
              <a:cs typeface="Lexend"/>
              <a:sym typeface="Lexen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pic>
        <p:nvPicPr>
          <p:cNvPr id="70" name="Google Shape;70;p15"/>
          <p:cNvPicPr preferRelativeResize="0"/>
          <p:nvPr/>
        </p:nvPicPr>
        <p:blipFill rotWithShape="1">
          <a:blip r:embed="rId3">
            <a:alphaModFix/>
          </a:blip>
          <a:srcRect b="12570" l="0" r="11253" t="2323"/>
          <a:stretch/>
        </p:blipFill>
        <p:spPr>
          <a:xfrm>
            <a:off x="428225" y="550278"/>
            <a:ext cx="5387901" cy="4042949"/>
          </a:xfrm>
          <a:prstGeom prst="rect">
            <a:avLst/>
          </a:prstGeom>
          <a:noFill/>
          <a:ln cap="flat" cmpd="sng" w="9525">
            <a:solidFill>
              <a:schemeClr val="dk1"/>
            </a:solidFill>
            <a:prstDash val="solid"/>
            <a:round/>
            <a:headEnd len="sm" w="sm" type="none"/>
            <a:tailEnd len="sm" w="sm" type="none"/>
          </a:ln>
        </p:spPr>
      </p:pic>
      <p:sp>
        <p:nvSpPr>
          <p:cNvPr id="71" name="Google Shape;71;p15"/>
          <p:cNvSpPr txBox="1"/>
          <p:nvPr/>
        </p:nvSpPr>
        <p:spPr>
          <a:xfrm>
            <a:off x="6386225" y="550275"/>
            <a:ext cx="2451000" cy="1371300"/>
          </a:xfrm>
          <a:prstGeom prst="rect">
            <a:avLst/>
          </a:prstGeom>
          <a:noFill/>
          <a:ln cap="flat" cmpd="sng" w="19050">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700">
                <a:latin typeface="Lexend"/>
                <a:ea typeface="Lexend"/>
                <a:cs typeface="Lexend"/>
                <a:sym typeface="Lexend"/>
              </a:rPr>
              <a:t>Where are they?</a:t>
            </a:r>
            <a:endParaRPr b="1" sz="1700">
              <a:latin typeface="Lexend"/>
              <a:ea typeface="Lexend"/>
              <a:cs typeface="Lexend"/>
              <a:sym typeface="Lexend"/>
            </a:endParaRPr>
          </a:p>
        </p:txBody>
      </p:sp>
      <p:sp>
        <p:nvSpPr>
          <p:cNvPr id="72" name="Google Shape;72;p15"/>
          <p:cNvSpPr txBox="1"/>
          <p:nvPr/>
        </p:nvSpPr>
        <p:spPr>
          <a:xfrm>
            <a:off x="6386225" y="2266825"/>
            <a:ext cx="2451000" cy="2326500"/>
          </a:xfrm>
          <a:prstGeom prst="rect">
            <a:avLst/>
          </a:prstGeom>
          <a:noFill/>
          <a:ln cap="flat" cmpd="sng" w="19050">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700">
                <a:solidFill>
                  <a:schemeClr val="dk1"/>
                </a:solidFill>
                <a:latin typeface="Lexend"/>
                <a:ea typeface="Lexend"/>
                <a:cs typeface="Lexend"/>
                <a:sym typeface="Lexend"/>
              </a:rPr>
              <a:t>How are they showing respect?</a:t>
            </a:r>
            <a:endParaRPr>
              <a:solidFill>
                <a:schemeClr val="dk1"/>
              </a:solidFill>
            </a:endParaRPr>
          </a:p>
          <a:p>
            <a:pPr indent="0" lvl="0" marL="0" rtl="0" algn="l">
              <a:spcBef>
                <a:spcPts val="0"/>
              </a:spcBef>
              <a:spcAft>
                <a:spcPts val="0"/>
              </a:spcAft>
              <a:buNone/>
            </a:pPr>
            <a:r>
              <a:t/>
            </a:r>
            <a:endParaRPr b="1" sz="1700">
              <a:latin typeface="Lexend"/>
              <a:ea typeface="Lexend"/>
              <a:cs typeface="Lexend"/>
              <a:sym typeface="Lexen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pic>
        <p:nvPicPr>
          <p:cNvPr id="77" name="Google Shape;77;p16"/>
          <p:cNvPicPr preferRelativeResize="0"/>
          <p:nvPr/>
        </p:nvPicPr>
        <p:blipFill rotWithShape="1">
          <a:blip r:embed="rId3">
            <a:alphaModFix/>
          </a:blip>
          <a:srcRect b="24670" l="0" r="0" t="0"/>
          <a:stretch/>
        </p:blipFill>
        <p:spPr>
          <a:xfrm>
            <a:off x="2019875" y="3282113"/>
            <a:ext cx="2451000" cy="1798088"/>
          </a:xfrm>
          <a:prstGeom prst="rect">
            <a:avLst/>
          </a:prstGeom>
          <a:noFill/>
          <a:ln cap="flat" cmpd="sng" w="9525">
            <a:solidFill>
              <a:schemeClr val="dk1"/>
            </a:solidFill>
            <a:prstDash val="solid"/>
            <a:round/>
            <a:headEnd len="sm" w="sm" type="none"/>
            <a:tailEnd len="sm" w="sm" type="none"/>
          </a:ln>
        </p:spPr>
      </p:pic>
      <p:pic>
        <p:nvPicPr>
          <p:cNvPr id="78" name="Google Shape;78;p16"/>
          <p:cNvPicPr preferRelativeResize="0"/>
          <p:nvPr/>
        </p:nvPicPr>
        <p:blipFill rotWithShape="1">
          <a:blip r:embed="rId4">
            <a:alphaModFix/>
          </a:blip>
          <a:srcRect b="0" l="0" r="0" t="17273"/>
          <a:stretch/>
        </p:blipFill>
        <p:spPr>
          <a:xfrm>
            <a:off x="736725" y="472462"/>
            <a:ext cx="4902250" cy="2706125"/>
          </a:xfrm>
          <a:prstGeom prst="rect">
            <a:avLst/>
          </a:prstGeom>
          <a:noFill/>
          <a:ln cap="flat" cmpd="sng" w="9525">
            <a:solidFill>
              <a:schemeClr val="dk1"/>
            </a:solidFill>
            <a:prstDash val="solid"/>
            <a:round/>
            <a:headEnd len="sm" w="sm" type="none"/>
            <a:tailEnd len="sm" w="sm" type="none"/>
          </a:ln>
        </p:spPr>
      </p:pic>
      <p:sp>
        <p:nvSpPr>
          <p:cNvPr id="79" name="Google Shape;79;p16"/>
          <p:cNvSpPr txBox="1"/>
          <p:nvPr/>
        </p:nvSpPr>
        <p:spPr>
          <a:xfrm>
            <a:off x="6386225" y="550275"/>
            <a:ext cx="2451000" cy="1371300"/>
          </a:xfrm>
          <a:prstGeom prst="rect">
            <a:avLst/>
          </a:prstGeom>
          <a:noFill/>
          <a:ln cap="flat" cmpd="sng" w="19050">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700">
                <a:latin typeface="Lexend"/>
                <a:ea typeface="Lexend"/>
                <a:cs typeface="Lexend"/>
                <a:sym typeface="Lexend"/>
              </a:rPr>
              <a:t>Where are they?</a:t>
            </a:r>
            <a:endParaRPr b="1" sz="1700">
              <a:latin typeface="Lexend"/>
              <a:ea typeface="Lexend"/>
              <a:cs typeface="Lexend"/>
              <a:sym typeface="Lexend"/>
            </a:endParaRPr>
          </a:p>
        </p:txBody>
      </p:sp>
      <p:sp>
        <p:nvSpPr>
          <p:cNvPr id="80" name="Google Shape;80;p16"/>
          <p:cNvSpPr txBox="1"/>
          <p:nvPr/>
        </p:nvSpPr>
        <p:spPr>
          <a:xfrm>
            <a:off x="6386225" y="2266825"/>
            <a:ext cx="2451000" cy="2326500"/>
          </a:xfrm>
          <a:prstGeom prst="rect">
            <a:avLst/>
          </a:prstGeom>
          <a:noFill/>
          <a:ln cap="flat" cmpd="sng" w="19050">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700">
                <a:solidFill>
                  <a:schemeClr val="dk1"/>
                </a:solidFill>
                <a:latin typeface="Lexend"/>
                <a:ea typeface="Lexend"/>
                <a:cs typeface="Lexend"/>
                <a:sym typeface="Lexend"/>
              </a:rPr>
              <a:t>How are they showing respect?</a:t>
            </a:r>
            <a:endParaRPr>
              <a:solidFill>
                <a:schemeClr val="dk1"/>
              </a:solidFill>
            </a:endParaRPr>
          </a:p>
          <a:p>
            <a:pPr indent="0" lvl="0" marL="0" rtl="0" algn="l">
              <a:spcBef>
                <a:spcPts val="0"/>
              </a:spcBef>
              <a:spcAft>
                <a:spcPts val="0"/>
              </a:spcAft>
              <a:buNone/>
            </a:pPr>
            <a:r>
              <a:t/>
            </a:r>
            <a:endParaRPr b="1" sz="1700">
              <a:latin typeface="Lexend"/>
              <a:ea typeface="Lexend"/>
              <a:cs typeface="Lexend"/>
              <a:sym typeface="Lexen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7"/>
          <p:cNvSpPr txBox="1"/>
          <p:nvPr/>
        </p:nvSpPr>
        <p:spPr>
          <a:xfrm>
            <a:off x="979513" y="3526950"/>
            <a:ext cx="2888100" cy="1478400"/>
          </a:xfrm>
          <a:prstGeom prst="rect">
            <a:avLst/>
          </a:prstGeom>
          <a:noFill/>
          <a:ln cap="flat" cmpd="sng" w="19050">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700">
                <a:latin typeface="Lexend"/>
                <a:ea typeface="Lexend"/>
                <a:cs typeface="Lexend"/>
                <a:sym typeface="Lexend"/>
              </a:rPr>
              <a:t>Where are they?</a:t>
            </a:r>
            <a:endParaRPr b="1" sz="1700">
              <a:latin typeface="Lexend"/>
              <a:ea typeface="Lexend"/>
              <a:cs typeface="Lexend"/>
              <a:sym typeface="Lexend"/>
            </a:endParaRPr>
          </a:p>
        </p:txBody>
      </p:sp>
      <p:sp>
        <p:nvSpPr>
          <p:cNvPr id="86" name="Google Shape;86;p17"/>
          <p:cNvSpPr txBox="1"/>
          <p:nvPr/>
        </p:nvSpPr>
        <p:spPr>
          <a:xfrm>
            <a:off x="4678850" y="3526950"/>
            <a:ext cx="4128000" cy="1478400"/>
          </a:xfrm>
          <a:prstGeom prst="rect">
            <a:avLst/>
          </a:prstGeom>
          <a:noFill/>
          <a:ln cap="flat" cmpd="sng" w="19050">
            <a:solidFill>
              <a:srgbClr val="000000"/>
            </a:solidFill>
            <a:prstDash val="dash"/>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700">
                <a:solidFill>
                  <a:schemeClr val="dk1"/>
                </a:solidFill>
                <a:latin typeface="Lexend"/>
                <a:ea typeface="Lexend"/>
                <a:cs typeface="Lexend"/>
                <a:sym typeface="Lexend"/>
              </a:rPr>
              <a:t>How are they showing respect?</a:t>
            </a:r>
            <a:endParaRPr>
              <a:solidFill>
                <a:schemeClr val="dk1"/>
              </a:solidFill>
            </a:endParaRPr>
          </a:p>
          <a:p>
            <a:pPr indent="0" lvl="0" marL="0" rtl="0" algn="l">
              <a:spcBef>
                <a:spcPts val="0"/>
              </a:spcBef>
              <a:spcAft>
                <a:spcPts val="0"/>
              </a:spcAft>
              <a:buNone/>
            </a:pPr>
            <a:r>
              <a:t/>
            </a:r>
            <a:endParaRPr b="1" sz="1700">
              <a:latin typeface="Lexend"/>
              <a:ea typeface="Lexend"/>
              <a:cs typeface="Lexend"/>
              <a:sym typeface="Lexend"/>
            </a:endParaRPr>
          </a:p>
        </p:txBody>
      </p:sp>
      <p:pic>
        <p:nvPicPr>
          <p:cNvPr id="87" name="Google Shape;87;p17"/>
          <p:cNvPicPr preferRelativeResize="0"/>
          <p:nvPr/>
        </p:nvPicPr>
        <p:blipFill>
          <a:blip r:embed="rId3">
            <a:alphaModFix/>
          </a:blip>
          <a:stretch>
            <a:fillRect/>
          </a:stretch>
        </p:blipFill>
        <p:spPr>
          <a:xfrm>
            <a:off x="4678850" y="423475"/>
            <a:ext cx="4347750" cy="2445610"/>
          </a:xfrm>
          <a:prstGeom prst="rect">
            <a:avLst/>
          </a:prstGeom>
          <a:noFill/>
          <a:ln>
            <a:noFill/>
          </a:ln>
        </p:spPr>
      </p:pic>
      <p:pic>
        <p:nvPicPr>
          <p:cNvPr id="88" name="Google Shape;88;p17"/>
          <p:cNvPicPr preferRelativeResize="0"/>
          <p:nvPr/>
        </p:nvPicPr>
        <p:blipFill>
          <a:blip r:embed="rId4">
            <a:alphaModFix/>
          </a:blip>
          <a:stretch>
            <a:fillRect/>
          </a:stretch>
        </p:blipFill>
        <p:spPr>
          <a:xfrm>
            <a:off x="213900" y="423475"/>
            <a:ext cx="4128000" cy="275090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8"/>
          <p:cNvSpPr txBox="1"/>
          <p:nvPr>
            <p:ph type="title"/>
          </p:nvPr>
        </p:nvSpPr>
        <p:spPr>
          <a:xfrm>
            <a:off x="311700" y="263750"/>
            <a:ext cx="8520600" cy="841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2500"/>
              <a:t>Sources</a:t>
            </a:r>
            <a:endParaRPr sz="2500"/>
          </a:p>
        </p:txBody>
      </p:sp>
      <p:sp>
        <p:nvSpPr>
          <p:cNvPr id="94" name="Google Shape;94;p18"/>
          <p:cNvSpPr txBox="1"/>
          <p:nvPr/>
        </p:nvSpPr>
        <p:spPr>
          <a:xfrm>
            <a:off x="311700" y="1201075"/>
            <a:ext cx="8296200" cy="2807400"/>
          </a:xfrm>
          <a:prstGeom prst="rect">
            <a:avLst/>
          </a:prstGeom>
          <a:noFill/>
          <a:ln>
            <a:noFill/>
          </a:ln>
        </p:spPr>
        <p:txBody>
          <a:bodyPr anchorCtr="0" anchor="t" bIns="91425" lIns="91425" spcFirstLastPara="1" rIns="91425" wrap="square" tIns="91425">
            <a:spAutoFit/>
          </a:bodyPr>
          <a:lstStyle/>
          <a:p>
            <a:pPr indent="-304800" lvl="0" marL="457200" rtl="0" algn="l">
              <a:lnSpc>
                <a:spcPct val="120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3">
                  <a:extLst>
                    <a:ext uri="{A12FA001-AC4F-418D-AE19-62706E023703}">
                      <ahyp:hlinkClr val="tx"/>
                    </a:ext>
                  </a:extLst>
                </a:hlinkClick>
              </a:rPr>
              <a:t>National Anthem</a:t>
            </a:r>
            <a:r>
              <a:rPr lang="en" sz="1200">
                <a:solidFill>
                  <a:schemeClr val="dk1"/>
                </a:solidFill>
              </a:rPr>
              <a:t>” in the </a:t>
            </a:r>
            <a:r>
              <a:rPr i="1" lang="en" sz="1200">
                <a:solidFill>
                  <a:schemeClr val="dk1"/>
                </a:solidFill>
              </a:rPr>
              <a:t>The World Almanac for Kids Elementary</a:t>
            </a:r>
            <a:r>
              <a:rPr lang="en" sz="1200">
                <a:solidFill>
                  <a:schemeClr val="dk1"/>
                </a:solidFill>
              </a:rPr>
              <a:t>, Infobase Learning</a:t>
            </a:r>
            <a:endParaRPr sz="1200">
              <a:solidFill>
                <a:schemeClr val="dk1"/>
              </a:solidFill>
            </a:endParaRPr>
          </a:p>
          <a:p>
            <a:pPr indent="-304800" lvl="0" marL="457200" rtl="0" algn="l">
              <a:lnSpc>
                <a:spcPct val="120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4">
                  <a:extLst>
                    <a:ext uri="{A12FA001-AC4F-418D-AE19-62706E023703}">
                      <ahyp:hlinkClr val="tx"/>
                    </a:ext>
                  </a:extLst>
                </a:hlinkClick>
              </a:rPr>
              <a:t>Veterans Day</a:t>
            </a:r>
            <a:r>
              <a:rPr lang="en" sz="1200">
                <a:solidFill>
                  <a:schemeClr val="dk1"/>
                </a:solidFill>
              </a:rPr>
              <a:t>” in the </a:t>
            </a:r>
            <a:r>
              <a:rPr i="1" lang="en" sz="1200">
                <a:solidFill>
                  <a:schemeClr val="dk1"/>
                </a:solidFill>
              </a:rPr>
              <a:t>The World Almanac for Kids Elementary</a:t>
            </a:r>
            <a:r>
              <a:rPr lang="en" sz="1200">
                <a:solidFill>
                  <a:schemeClr val="dk1"/>
                </a:solidFill>
              </a:rPr>
              <a:t>, Infobase Learning</a:t>
            </a:r>
            <a:endParaRPr sz="1200">
              <a:solidFill>
                <a:schemeClr val="dk1"/>
              </a:solidFill>
            </a:endParaRPr>
          </a:p>
          <a:p>
            <a:pPr indent="-304800" lvl="0" marL="457200" rtl="0" algn="l">
              <a:lnSpc>
                <a:spcPct val="120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5">
                  <a:extLst>
                    <a:ext uri="{A12FA001-AC4F-418D-AE19-62706E023703}">
                      <ahyp:hlinkClr val="tx"/>
                    </a:ext>
                  </a:extLst>
                </a:hlinkClick>
              </a:rPr>
              <a:t>Girl Holding the American Flag</a:t>
            </a:r>
            <a:r>
              <a:rPr lang="en" sz="1200">
                <a:solidFill>
                  <a:schemeClr val="dk1"/>
                </a:solidFill>
              </a:rPr>
              <a:t>” in the </a:t>
            </a:r>
            <a:r>
              <a:rPr i="1" lang="en" sz="1200">
                <a:solidFill>
                  <a:schemeClr val="dk1"/>
                </a:solidFill>
              </a:rPr>
              <a:t>The World Almanac for Kids</a:t>
            </a:r>
            <a:r>
              <a:rPr lang="en" sz="1200">
                <a:solidFill>
                  <a:schemeClr val="dk1"/>
                </a:solidFill>
              </a:rPr>
              <a:t>, Infobase Learning</a:t>
            </a:r>
            <a:endParaRPr sz="1200">
              <a:solidFill>
                <a:schemeClr val="dk1"/>
              </a:solidFill>
            </a:endParaRPr>
          </a:p>
          <a:p>
            <a:pPr indent="-304800" lvl="0" marL="457200" rtl="0" algn="l">
              <a:lnSpc>
                <a:spcPct val="120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6">
                  <a:extLst>
                    <a:ext uri="{A12FA001-AC4F-418D-AE19-62706E023703}">
                      <ahyp:hlinkClr val="tx"/>
                    </a:ext>
                  </a:extLst>
                </a:hlinkClick>
              </a:rPr>
              <a:t>Pledge of Allegiance</a:t>
            </a:r>
            <a:r>
              <a:rPr lang="en" sz="1200">
                <a:solidFill>
                  <a:schemeClr val="dk1"/>
                </a:solidFill>
              </a:rPr>
              <a:t>” in the </a:t>
            </a:r>
            <a:r>
              <a:rPr i="1" lang="en" sz="1200">
                <a:solidFill>
                  <a:schemeClr val="dk1"/>
                </a:solidFill>
              </a:rPr>
              <a:t>The World Almanac for Kids Elementary</a:t>
            </a:r>
            <a:r>
              <a:rPr lang="en" sz="1200">
                <a:solidFill>
                  <a:schemeClr val="dk1"/>
                </a:solidFill>
              </a:rPr>
              <a:t>, Infobase Learning</a:t>
            </a:r>
            <a:endParaRPr sz="1200">
              <a:solidFill>
                <a:schemeClr val="dk1"/>
              </a:solidFill>
            </a:endParaRPr>
          </a:p>
          <a:p>
            <a:pPr indent="-304800" lvl="0" marL="457200" rtl="0" algn="l">
              <a:lnSpc>
                <a:spcPct val="120000"/>
              </a:lnSpc>
              <a:spcBef>
                <a:spcPts val="0"/>
              </a:spcBef>
              <a:spcAft>
                <a:spcPts val="0"/>
              </a:spcAft>
              <a:buSzPts val="1200"/>
              <a:buAutoNum type="arabicPeriod"/>
            </a:pPr>
            <a:r>
              <a:rPr lang="en" sz="1200">
                <a:solidFill>
                  <a:schemeClr val="dk1"/>
                </a:solidFill>
              </a:rPr>
              <a:t>“National Anthem of the USA The Star Spangled Banner” by DN Anthems is licensed under Creative Commons on Youtube.</a:t>
            </a:r>
            <a:endParaRPr sz="1200">
              <a:solidFill>
                <a:schemeClr val="dk1"/>
              </a:solidFill>
            </a:endParaRPr>
          </a:p>
          <a:p>
            <a:pPr indent="-304800" lvl="0" marL="457200" rtl="0" algn="l">
              <a:lnSpc>
                <a:spcPct val="120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7">
                  <a:extLst>
                    <a:ext uri="{A12FA001-AC4F-418D-AE19-62706E023703}">
                      <ahyp:hlinkClr val="tx"/>
                    </a:ext>
                  </a:extLst>
                </a:hlinkClick>
              </a:rPr>
              <a:t>National Anthem</a:t>
            </a:r>
            <a:r>
              <a:rPr lang="en" sz="1200">
                <a:solidFill>
                  <a:schemeClr val="dk1"/>
                </a:solidFill>
              </a:rPr>
              <a:t>” by Dave Hogg is licensed under </a:t>
            </a:r>
            <a:r>
              <a:rPr lang="en" sz="1200" u="sng">
                <a:solidFill>
                  <a:srgbClr val="1155CC"/>
                </a:solidFill>
                <a:hlinkClick r:id="rId8">
                  <a:extLst>
                    <a:ext uri="{A12FA001-AC4F-418D-AE19-62706E023703}">
                      <ahyp:hlinkClr val="tx"/>
                    </a:ext>
                  </a:extLst>
                </a:hlinkClick>
              </a:rPr>
              <a:t>CC BY-SA 2.0</a:t>
            </a:r>
            <a:endParaRPr sz="1200">
              <a:solidFill>
                <a:srgbClr val="1155CC"/>
              </a:solidFill>
            </a:endParaRPr>
          </a:p>
          <a:p>
            <a:pPr indent="-304800" lvl="0" marL="457200" rtl="0" algn="l">
              <a:lnSpc>
                <a:spcPct val="120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9">
                  <a:extLst>
                    <a:ext uri="{A12FA001-AC4F-418D-AE19-62706E023703}">
                      <ahyp:hlinkClr val="tx"/>
                    </a:ext>
                  </a:extLst>
                </a:hlinkClick>
              </a:rPr>
              <a:t>Photo of fireworks</a:t>
            </a:r>
            <a:r>
              <a:rPr lang="en" sz="1200">
                <a:solidFill>
                  <a:schemeClr val="dk1"/>
                </a:solidFill>
              </a:rPr>
              <a:t>” by Anna-Louise is licensed under the </a:t>
            </a:r>
            <a:r>
              <a:rPr lang="en" sz="1200" u="sng">
                <a:solidFill>
                  <a:srgbClr val="1155CC"/>
                </a:solidFill>
                <a:hlinkClick r:id="rId10">
                  <a:extLst>
                    <a:ext uri="{A12FA001-AC4F-418D-AE19-62706E023703}">
                      <ahyp:hlinkClr val="tx"/>
                    </a:ext>
                  </a:extLst>
                </a:hlinkClick>
              </a:rPr>
              <a:t>Pexels License</a:t>
            </a:r>
            <a:endParaRPr sz="1200">
              <a:solidFill>
                <a:srgbClr val="1155CC"/>
              </a:solidFill>
            </a:endParaRPr>
          </a:p>
          <a:p>
            <a:pPr indent="-304800" lvl="0" marL="457200" rtl="0" algn="l">
              <a:lnSpc>
                <a:spcPct val="120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11">
                  <a:extLst>
                    <a:ext uri="{A12FA001-AC4F-418D-AE19-62706E023703}">
                      <ahyp:hlinkClr val="tx"/>
                    </a:ext>
                  </a:extLst>
                </a:hlinkClick>
              </a:rPr>
              <a:t>Officials stand for the pledge of allegiance</a:t>
            </a:r>
            <a:r>
              <a:rPr lang="en" sz="1200">
                <a:solidFill>
                  <a:schemeClr val="dk1"/>
                </a:solidFill>
              </a:rPr>
              <a:t>” from the Seattle City Council is under the Public Domain</a:t>
            </a:r>
            <a:endParaRPr sz="1200">
              <a:solidFill>
                <a:schemeClr val="dk1"/>
              </a:solidFill>
            </a:endParaRPr>
          </a:p>
          <a:p>
            <a:pPr indent="-304800" lvl="0" marL="457200" rtl="0" algn="l">
              <a:lnSpc>
                <a:spcPct val="120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12">
                  <a:extLst>
                    <a:ext uri="{A12FA001-AC4F-418D-AE19-62706E023703}">
                      <ahyp:hlinkClr val="tx"/>
                    </a:ext>
                  </a:extLst>
                </a:hlinkClick>
              </a:rPr>
              <a:t>President Biden Inauguration Ceremony National Anthem</a:t>
            </a:r>
            <a:r>
              <a:rPr lang="en" sz="1200">
                <a:solidFill>
                  <a:schemeClr val="dk1"/>
                </a:solidFill>
              </a:rPr>
              <a:t>” from the Joint Congressional Committee on Inaugural Ceremonies</a:t>
            </a:r>
            <a:endParaRPr sz="1200">
              <a:solidFill>
                <a:schemeClr val="dk1"/>
              </a:solidFill>
            </a:endParaRPr>
          </a:p>
          <a:p>
            <a:pPr indent="-304800" lvl="0" marL="457200" rtl="0" algn="l">
              <a:lnSpc>
                <a:spcPct val="120000"/>
              </a:lnSpc>
              <a:spcBef>
                <a:spcPts val="0"/>
              </a:spcBef>
              <a:spcAft>
                <a:spcPts val="0"/>
              </a:spcAft>
              <a:buSzPts val="1200"/>
              <a:buAutoNum type="arabicPeriod"/>
            </a:pPr>
            <a:r>
              <a:rPr lang="en" sz="1200">
                <a:solidFill>
                  <a:schemeClr val="dk1"/>
                </a:solidFill>
              </a:rPr>
              <a:t>“</a:t>
            </a:r>
            <a:r>
              <a:rPr lang="en" sz="1200" u="sng">
                <a:solidFill>
                  <a:srgbClr val="1155CC"/>
                </a:solidFill>
                <a:hlinkClick r:id="rId13">
                  <a:extLst>
                    <a:ext uri="{A12FA001-AC4F-418D-AE19-62706E023703}">
                      <ahyp:hlinkClr val="tx"/>
                    </a:ext>
                  </a:extLst>
                </a:hlinkClick>
              </a:rPr>
              <a:t>Opening Ceremonies in the Florida House May 7, 2023</a:t>
            </a:r>
            <a:r>
              <a:rPr lang="en" sz="1200">
                <a:solidFill>
                  <a:schemeClr val="dk1"/>
                </a:solidFill>
              </a:rPr>
              <a:t>” from the Florida House of Representatives</a:t>
            </a:r>
            <a:endParaRPr sz="1200">
              <a:solidFill>
                <a:schemeClr val="dk1"/>
              </a:solidFill>
            </a:endParaRPr>
          </a:p>
        </p:txBody>
      </p:sp>
      <p:pic>
        <p:nvPicPr>
          <p:cNvPr id="95" name="Google Shape;95;p18"/>
          <p:cNvPicPr preferRelativeResize="0"/>
          <p:nvPr/>
        </p:nvPicPr>
        <p:blipFill>
          <a:blip r:embed="rId14">
            <a:alphaModFix/>
          </a:blip>
          <a:stretch>
            <a:fillRect/>
          </a:stretch>
        </p:blipFill>
        <p:spPr>
          <a:xfrm>
            <a:off x="8088555" y="4697700"/>
            <a:ext cx="967794" cy="3757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