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Lexen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exe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0e3d7721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0e3d772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What are the individuals in these images doing?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Cleaning up the beach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Helping an animal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Why do you think they are doing these things?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To keep our beaches clean/safe (caring for the environment)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To help the animals that may not have owners or are wild animals (showing kindness to animals)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Can you think of a time when you helped make something better?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e0e3d7721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e0e3d7721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upload.wikimedia.org/wikipedia/commons/thumb/7/73/Katrina_14760.jpg/640px-Katrina_14760.jpg" TargetMode="External"/><Relationship Id="rId4" Type="http://schemas.openxmlformats.org/officeDocument/2006/relationships/hyperlink" Target="https://commons.wikimedia.org/wiki/File:Beaches_of_Alexandria_clean_up_in_2017,_photo_by_Hatem_Moushir_9.jpg" TargetMode="External"/><Relationship Id="rId5" Type="http://schemas.openxmlformats.org/officeDocument/2006/relationships/hyperlink" Target="https://creativecommons.org/licenses/by-sa/4.0/deed.en" TargetMode="External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225" y="917825"/>
            <a:ext cx="5499600" cy="38209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5" name="Google Shape;55;p13"/>
          <p:cNvSpPr txBox="1"/>
          <p:nvPr>
            <p:ph type="title"/>
          </p:nvPr>
        </p:nvSpPr>
        <p:spPr>
          <a:xfrm>
            <a:off x="152400" y="95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What are these individuals doing?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5886" y="917825"/>
            <a:ext cx="2539381" cy="38209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Katrina 14760</a:t>
            </a:r>
            <a:r>
              <a:rPr lang="en" sz="1200">
                <a:solidFill>
                  <a:schemeClr val="dk1"/>
                </a:solidFill>
              </a:rPr>
              <a:t>” by Liz Roll (FEMA)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Beach Clean Up</a:t>
            </a:r>
            <a:r>
              <a:rPr lang="en" sz="1200">
                <a:solidFill>
                  <a:schemeClr val="dk1"/>
                </a:solidFill>
              </a:rPr>
              <a:t>” by Hatem Moushir is licensed under 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 </a:t>
            </a:r>
            <a:endParaRPr sz="1200">
              <a:solidFill>
                <a:srgbClr val="1155CC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6">
            <a:alphaModFix/>
          </a:blip>
          <a:srcRect b="0" l="-16672" r="0" t="-21344"/>
          <a:stretch/>
        </p:blipFill>
        <p:spPr>
          <a:xfrm>
            <a:off x="7924150" y="4618100"/>
            <a:ext cx="1161850" cy="47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