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10058400" cx="7772400"/>
  <p:notesSz cx="6858000" cy="9144000"/>
  <p:embeddedFontLst>
    <p:embeddedFont>
      <p:font typeface="Century Gothic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CenturyGothic-boldItalic.fntdata"/><Relationship Id="rId10" Type="http://schemas.openxmlformats.org/officeDocument/2006/relationships/font" Target="fonts/CenturyGothic-italic.fntdata"/><Relationship Id="rId9" Type="http://schemas.openxmlformats.org/officeDocument/2006/relationships/font" Target="fonts/CenturyGothic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CenturyGothic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e0e415b9a2_2_18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e0e415b9a2_2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186825" y="212400"/>
            <a:ext cx="71157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__________________’s </a:t>
            </a:r>
            <a:r>
              <a:rPr b="1" lang="en" sz="22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School Improvement Plan</a:t>
            </a:r>
            <a:endParaRPr b="1" sz="22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221250" y="1015850"/>
            <a:ext cx="7329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Century Gothic"/>
                <a:ea typeface="Century Gothic"/>
                <a:cs typeface="Century Gothic"/>
                <a:sym typeface="Century Gothic"/>
              </a:rPr>
              <a:t>How can we make our school a better place?</a:t>
            </a:r>
            <a:endParaRPr sz="20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6825" y="2122513"/>
            <a:ext cx="7115800" cy="1623163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221250" y="1631250"/>
            <a:ext cx="4881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One Way I Can Help:</a:t>
            </a:r>
            <a:endParaRPr b="1" sz="20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58" name="Google Shape;58;p13"/>
          <p:cNvCxnSpPr/>
          <p:nvPr/>
        </p:nvCxnSpPr>
        <p:spPr>
          <a:xfrm>
            <a:off x="24525" y="4928475"/>
            <a:ext cx="792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</p:cxnSp>
      <p:pic>
        <p:nvPicPr>
          <p:cNvPr id="59" name="Google Shape;59;p13"/>
          <p:cNvPicPr preferRelativeResize="0"/>
          <p:nvPr/>
        </p:nvPicPr>
        <p:blipFill rotWithShape="1">
          <a:blip r:embed="rId3">
            <a:alphaModFix/>
          </a:blip>
          <a:srcRect b="49736" l="0" r="0" t="0"/>
          <a:stretch/>
        </p:blipFill>
        <p:spPr>
          <a:xfrm>
            <a:off x="186825" y="3783456"/>
            <a:ext cx="7115800" cy="815875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 txBox="1"/>
          <p:nvPr/>
        </p:nvSpPr>
        <p:spPr>
          <a:xfrm>
            <a:off x="204025" y="5132600"/>
            <a:ext cx="71157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__________________’s School Improvement Plan</a:t>
            </a:r>
            <a:endParaRPr b="1" sz="22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238450" y="5936050"/>
            <a:ext cx="7329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How can we make our school a better place?</a:t>
            </a:r>
            <a:endParaRPr b="1" sz="20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62" name="Google Shape;62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4025" y="7042713"/>
            <a:ext cx="7115800" cy="1623163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3"/>
          <p:cNvSpPr txBox="1"/>
          <p:nvPr/>
        </p:nvSpPr>
        <p:spPr>
          <a:xfrm>
            <a:off x="238450" y="6551450"/>
            <a:ext cx="4881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One Way I Can Help:</a:t>
            </a:r>
            <a:endParaRPr b="1" sz="20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64" name="Google Shape;64;p13"/>
          <p:cNvPicPr preferRelativeResize="0"/>
          <p:nvPr/>
        </p:nvPicPr>
        <p:blipFill rotWithShape="1">
          <a:blip r:embed="rId3">
            <a:alphaModFix/>
          </a:blip>
          <a:srcRect b="49736" l="0" r="0" t="0"/>
          <a:stretch/>
        </p:blipFill>
        <p:spPr>
          <a:xfrm>
            <a:off x="204025" y="8703656"/>
            <a:ext cx="7115800" cy="81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3"/>
          <p:cNvPicPr preferRelativeResize="0"/>
          <p:nvPr/>
        </p:nvPicPr>
        <p:blipFill rotWithShape="1">
          <a:blip r:embed="rId4">
            <a:alphaModFix/>
          </a:blip>
          <a:srcRect b="0" l="-16672" r="0" t="-21344"/>
          <a:stretch/>
        </p:blipFill>
        <p:spPr>
          <a:xfrm>
            <a:off x="6511454" y="9557299"/>
            <a:ext cx="105689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3"/>
          <p:cNvPicPr preferRelativeResize="0"/>
          <p:nvPr/>
        </p:nvPicPr>
        <p:blipFill rotWithShape="1">
          <a:blip r:embed="rId4">
            <a:alphaModFix/>
          </a:blip>
          <a:srcRect b="0" l="-16672" r="0" t="-21344"/>
          <a:stretch/>
        </p:blipFill>
        <p:spPr>
          <a:xfrm>
            <a:off x="6511454" y="4504074"/>
            <a:ext cx="1056894" cy="43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4"/>
          <p:cNvSpPr txBox="1"/>
          <p:nvPr/>
        </p:nvSpPr>
        <p:spPr>
          <a:xfrm>
            <a:off x="186825" y="212400"/>
            <a:ext cx="71157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__________________’s School Improvement Plan</a:t>
            </a:r>
            <a:endParaRPr b="1" sz="22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2" name="Google Shape;72;p14"/>
          <p:cNvSpPr txBox="1"/>
          <p:nvPr/>
        </p:nvSpPr>
        <p:spPr>
          <a:xfrm>
            <a:off x="221250" y="1015850"/>
            <a:ext cx="7329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Century Gothic"/>
                <a:ea typeface="Century Gothic"/>
                <a:cs typeface="Century Gothic"/>
                <a:sym typeface="Century Gothic"/>
              </a:rPr>
              <a:t>How can we make our school a better place?</a:t>
            </a:r>
            <a:endParaRPr sz="20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3" name="Google Shape;73;p14"/>
          <p:cNvSpPr txBox="1"/>
          <p:nvPr/>
        </p:nvSpPr>
        <p:spPr>
          <a:xfrm>
            <a:off x="221250" y="1631250"/>
            <a:ext cx="4881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One Way I Can Help:</a:t>
            </a:r>
            <a:endParaRPr b="1" sz="20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74" name="Google Shape;74;p14"/>
          <p:cNvCxnSpPr/>
          <p:nvPr/>
        </p:nvCxnSpPr>
        <p:spPr>
          <a:xfrm>
            <a:off x="24525" y="4928475"/>
            <a:ext cx="792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</p:cxnSp>
      <p:sp>
        <p:nvSpPr>
          <p:cNvPr id="75" name="Google Shape;75;p14"/>
          <p:cNvSpPr txBox="1"/>
          <p:nvPr/>
        </p:nvSpPr>
        <p:spPr>
          <a:xfrm>
            <a:off x="204025" y="5132600"/>
            <a:ext cx="71157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__________________’s School Improvement Plan</a:t>
            </a:r>
            <a:endParaRPr b="1" sz="22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6" name="Google Shape;76;p14"/>
          <p:cNvSpPr txBox="1"/>
          <p:nvPr/>
        </p:nvSpPr>
        <p:spPr>
          <a:xfrm>
            <a:off x="238450" y="5936050"/>
            <a:ext cx="7329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How can we make our school a better place?</a:t>
            </a:r>
            <a:endParaRPr b="1" sz="20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238450" y="6551450"/>
            <a:ext cx="4881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One Way I Can Help:</a:t>
            </a:r>
            <a:endParaRPr b="1" sz="20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78" name="Google Shape;78;p14"/>
          <p:cNvPicPr preferRelativeResize="0"/>
          <p:nvPr/>
        </p:nvPicPr>
        <p:blipFill rotWithShape="1">
          <a:blip r:embed="rId3">
            <a:alphaModFix/>
          </a:blip>
          <a:srcRect b="0" l="-16672" r="0" t="-21344"/>
          <a:stretch/>
        </p:blipFill>
        <p:spPr>
          <a:xfrm>
            <a:off x="6511454" y="9557299"/>
            <a:ext cx="105689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4"/>
          <p:cNvSpPr/>
          <p:nvPr/>
        </p:nvSpPr>
        <p:spPr>
          <a:xfrm>
            <a:off x="267875" y="2169725"/>
            <a:ext cx="7283400" cy="24645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4"/>
          <p:cNvSpPr/>
          <p:nvPr/>
        </p:nvSpPr>
        <p:spPr>
          <a:xfrm>
            <a:off x="267875" y="7166850"/>
            <a:ext cx="7283400" cy="24645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1" name="Google Shape;81;p14"/>
          <p:cNvPicPr preferRelativeResize="0"/>
          <p:nvPr/>
        </p:nvPicPr>
        <p:blipFill rotWithShape="1">
          <a:blip r:embed="rId3">
            <a:alphaModFix/>
          </a:blip>
          <a:srcRect b="0" l="-16672" r="0" t="-21344"/>
          <a:stretch/>
        </p:blipFill>
        <p:spPr>
          <a:xfrm>
            <a:off x="6715504" y="4497374"/>
            <a:ext cx="1056894" cy="43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