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25097590ea_0_0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25097590e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86825" y="212400"/>
            <a:ext cx="7115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__________________’s School Improvement Plan</a:t>
            </a:r>
            <a:endParaRPr b="1" sz="22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21250" y="1015850"/>
            <a:ext cx="732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Century Gothic"/>
                <a:ea typeface="Century Gothic"/>
                <a:cs typeface="Century Gothic"/>
                <a:sym typeface="Century Gothic"/>
              </a:rPr>
              <a:t>How can we make our school a better place?</a:t>
            </a:r>
            <a:endParaRPr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825" y="2122513"/>
            <a:ext cx="7115800" cy="162316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21250" y="1631250"/>
            <a:ext cx="4881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Way I Can Help:</a:t>
            </a:r>
            <a:endParaRPr b="1" sz="2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8" name="Google Shape;58;p13"/>
          <p:cNvCxnSpPr/>
          <p:nvPr/>
        </p:nvCxnSpPr>
        <p:spPr>
          <a:xfrm>
            <a:off x="24525" y="4928475"/>
            <a:ext cx="792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/>
          </a:blip>
          <a:srcRect b="49736" l="0" r="0" t="0"/>
          <a:stretch/>
        </p:blipFill>
        <p:spPr>
          <a:xfrm>
            <a:off x="186825" y="3783456"/>
            <a:ext cx="7115800" cy="81587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204025" y="5132600"/>
            <a:ext cx="7115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__________________’s School Improvement Plan</a:t>
            </a:r>
            <a:endParaRPr b="1" sz="22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38450" y="5936050"/>
            <a:ext cx="732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can we make our school a better place?</a:t>
            </a:r>
            <a:endParaRPr b="1"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025" y="7042713"/>
            <a:ext cx="7115800" cy="162316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/>
          <p:nvPr/>
        </p:nvSpPr>
        <p:spPr>
          <a:xfrm>
            <a:off x="238450" y="6551450"/>
            <a:ext cx="4881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Way I Can Help:</a:t>
            </a:r>
            <a:endParaRPr b="1" sz="2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4" name="Google Shape;64;p13"/>
          <p:cNvPicPr preferRelativeResize="0"/>
          <p:nvPr/>
        </p:nvPicPr>
        <p:blipFill rotWithShape="1">
          <a:blip r:embed="rId3">
            <a:alphaModFix/>
          </a:blip>
          <a:srcRect b="49736" l="0" r="0" t="0"/>
          <a:stretch/>
        </p:blipFill>
        <p:spPr>
          <a:xfrm>
            <a:off x="204025" y="8703656"/>
            <a:ext cx="7115800" cy="81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 rotWithShape="1">
          <a:blip r:embed="rId4">
            <a:alphaModFix/>
          </a:blip>
          <a:srcRect b="0" l="-16672" r="0" t="-21344"/>
          <a:stretch/>
        </p:blipFill>
        <p:spPr>
          <a:xfrm>
            <a:off x="6511454" y="9557299"/>
            <a:ext cx="105689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 txBox="1"/>
          <p:nvPr/>
        </p:nvSpPr>
        <p:spPr>
          <a:xfrm>
            <a:off x="152400" y="152400"/>
            <a:ext cx="3000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Sample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411000" y="2230300"/>
            <a:ext cx="6950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 can help by picking up</a:t>
            </a:r>
            <a:endParaRPr sz="3400">
              <a:solidFill>
                <a:srgbClr val="0000FF"/>
              </a:solidFill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286725" y="3057275"/>
            <a:ext cx="6950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trash I see at recess.</a:t>
            </a:r>
            <a:endParaRPr sz="34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