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7772400" cx="10058400"/>
  <p:notesSz cx="6858000" cy="9144000"/>
  <p:embeddedFontLst>
    <p:embeddedFont>
      <p:font typeface="Century Gothic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D4EEF2A-8440-4DB5-B4DD-3ED18E567C48}">
  <a:tblStyle styleId="{5D4EEF2A-8440-4DB5-B4DD-3ED18E567C4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11" Type="http://schemas.openxmlformats.org/officeDocument/2006/relationships/font" Target="fonts/CenturyGothic-boldItalic.fntdata"/><Relationship Id="rId10" Type="http://schemas.openxmlformats.org/officeDocument/2006/relationships/font" Target="fonts/CenturyGothic-italic.fntdata"/><Relationship Id="rId9" Type="http://schemas.openxmlformats.org/officeDocument/2006/relationships/font" Target="fonts/CenturyGothic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CenturyGothic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54;p13"/>
          <p:cNvGraphicFramePr/>
          <p:nvPr/>
        </p:nvGraphicFramePr>
        <p:xfrm>
          <a:off x="392950" y="119584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{5D4EEF2A-8440-4DB5-B4DD-3ED18E567C48}</a:tableStyleId>
              </a:tblPr>
              <a:tblGrid>
                <a:gridCol w="4585375"/>
                <a:gridCol w="4585375"/>
              </a:tblGrid>
              <a:tr h="5735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</a:t>
                      </a:r>
                      <a:r>
                        <a:rPr b="1" lang="en" sz="20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Responsible Student</a:t>
                      </a:r>
                      <a:endParaRPr b="1" sz="2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An </a:t>
                      </a:r>
                      <a:r>
                        <a:rPr b="1" lang="en" sz="20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Irresponsible Student</a:t>
                      </a:r>
                      <a:endParaRPr b="1" sz="2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82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25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5" name="Google Shape;55;p13"/>
          <p:cNvSpPr txBox="1"/>
          <p:nvPr/>
        </p:nvSpPr>
        <p:spPr>
          <a:xfrm>
            <a:off x="392950" y="162750"/>
            <a:ext cx="4500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000" y="4394550"/>
            <a:ext cx="4372225" cy="139932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316750" y="543750"/>
            <a:ext cx="92469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Directions: Draw a picture and write a sentence about what a responsible student does. Then, draw a picture and write a sentence to show what an irresponsible student does.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3799450" y="132000"/>
            <a:ext cx="593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Responsible and Irresponsible Citizens</a:t>
            </a:r>
            <a:r>
              <a:rPr b="1" lang="en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hip in School</a:t>
            </a:r>
            <a:endParaRPr sz="1200"/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000" y="5831496"/>
            <a:ext cx="4372225" cy="1399329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2800" y="4394550"/>
            <a:ext cx="4372225" cy="1399329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2800" y="5831496"/>
            <a:ext cx="4372225" cy="1399329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 rotWithShape="1">
          <a:blip r:embed="rId4">
            <a:alphaModFix/>
          </a:blip>
          <a:srcRect b="0" l="-16672" r="0" t="-21344"/>
          <a:stretch/>
        </p:blipFill>
        <p:spPr>
          <a:xfrm>
            <a:off x="8852904" y="7265099"/>
            <a:ext cx="1056894" cy="43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