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b42627ed5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b42627ed5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259050" y="877600"/>
            <a:ext cx="2267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Century Gothic"/>
                <a:ea typeface="Century Gothic"/>
                <a:cs typeface="Century Gothic"/>
                <a:sym typeface="Century Gothic"/>
              </a:rPr>
              <a:t>Responsible</a:t>
            </a:r>
            <a:endParaRPr b="1" sz="2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125775" y="877600"/>
            <a:ext cx="3167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Century Gothic"/>
                <a:ea typeface="Century Gothic"/>
                <a:cs typeface="Century Gothic"/>
                <a:sym typeface="Century Gothic"/>
              </a:rPr>
              <a:t>Irresponsible</a:t>
            </a:r>
            <a:endParaRPr b="1" sz="2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74075" y="193975"/>
            <a:ext cx="8370000" cy="523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Century Gothic"/>
                <a:ea typeface="Century Gothic"/>
                <a:cs typeface="Century Gothic"/>
                <a:sym typeface="Century Gothic"/>
              </a:rPr>
              <a:t>How can we be responsible students in school?</a:t>
            </a:r>
            <a:endParaRPr b="1" sz="2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7" name="Google Shape;57;p13"/>
          <p:cNvCxnSpPr/>
          <p:nvPr/>
        </p:nvCxnSpPr>
        <p:spPr>
          <a:xfrm>
            <a:off x="4570700" y="993625"/>
            <a:ext cx="35100" cy="40215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" name="Google Shape;58;p13"/>
          <p:cNvCxnSpPr/>
          <p:nvPr/>
        </p:nvCxnSpPr>
        <p:spPr>
          <a:xfrm flipH="1">
            <a:off x="327450" y="1478100"/>
            <a:ext cx="8416500" cy="234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9" name="Google Shape;59;p13"/>
          <p:cNvSpPr txBox="1"/>
          <p:nvPr/>
        </p:nvSpPr>
        <p:spPr>
          <a:xfrm>
            <a:off x="364325" y="1623025"/>
            <a:ext cx="410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4704575" y="1623025"/>
            <a:ext cx="416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