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embeddedFontLst>
    <p:embeddedFont>
      <p:font typeface="Century Gothic"/>
      <p:regular r:id="rId7"/>
      <p:bold r:id="rId8"/>
      <p:italic r:id="rId9"/>
      <p:boldItalic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font" Target="fonts/CenturyGothic-boldItalic.fntdata"/><Relationship Id="rId9" Type="http://schemas.openxmlformats.org/officeDocument/2006/relationships/font" Target="fonts/CenturyGothic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CenturyGothic-regular.fntdata"/><Relationship Id="rId8" Type="http://schemas.openxmlformats.org/officeDocument/2006/relationships/font" Target="fonts/CenturyGothic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e0e4854d46_0_0:notes"/>
          <p:cNvSpPr/>
          <p:nvPr>
            <p:ph idx="2" type="sldImg"/>
          </p:nvPr>
        </p:nvSpPr>
        <p:spPr>
          <a:xfrm>
            <a:off x="381297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1e0e4854d4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357227" y="107702"/>
            <a:ext cx="40911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75575" lIns="75575" spcFirstLastPara="1" rIns="75575" wrap="square" tIns="7557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Century Gothic"/>
                <a:ea typeface="Century Gothic"/>
                <a:cs typeface="Century Gothic"/>
                <a:sym typeface="Century Gothic"/>
              </a:rPr>
              <a:t>Name: ________________________</a:t>
            </a:r>
            <a:endParaRPr sz="13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55" name="Google Shape;55;p13"/>
          <p:cNvSpPr txBox="1"/>
          <p:nvPr/>
        </p:nvSpPr>
        <p:spPr>
          <a:xfrm>
            <a:off x="287955" y="359835"/>
            <a:ext cx="8406300" cy="552900"/>
          </a:xfrm>
          <a:prstGeom prst="rect">
            <a:avLst/>
          </a:prstGeom>
          <a:noFill/>
          <a:ln>
            <a:noFill/>
          </a:ln>
        </p:spPr>
        <p:txBody>
          <a:bodyPr anchorCtr="0" anchor="t" bIns="75575" lIns="75575" spcFirstLastPara="1" rIns="75575" wrap="square" tIns="7557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Century Gothic"/>
                <a:ea typeface="Century Gothic"/>
                <a:cs typeface="Century Gothic"/>
                <a:sym typeface="Century Gothic"/>
              </a:rPr>
              <a:t>Directions: Draw a picture and write a sentence about what a responsible student does. Then, draw a picture and write a sentence to show what an irresponsible student does.</a:t>
            </a:r>
            <a:endParaRPr sz="13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 rotWithShape="1">
          <a:blip r:embed="rId3">
            <a:alphaModFix/>
          </a:blip>
          <a:srcRect b="0" l="-16672" r="0" t="-21344"/>
          <a:stretch/>
        </p:blipFill>
        <p:spPr>
          <a:xfrm>
            <a:off x="8048094" y="4807786"/>
            <a:ext cx="699415" cy="285287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92775" y="912725"/>
            <a:ext cx="5996649" cy="4043926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13"/>
          <p:cNvSpPr txBox="1"/>
          <p:nvPr/>
        </p:nvSpPr>
        <p:spPr>
          <a:xfrm>
            <a:off x="3210600" y="53250"/>
            <a:ext cx="55368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Responsible and Irresponsible Citizenship in School</a:t>
            </a:r>
            <a:endParaRPr sz="10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