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7772400" cx="10058400"/>
  <p:notesSz cx="6858000" cy="9144000"/>
  <p:embeddedFontLst>
    <p:embeddedFont>
      <p:font typeface="Century Gothic"/>
      <p:regular r:id="rId8"/>
      <p:bold r:id="rId9"/>
      <p:italic r:id="rId10"/>
      <p:boldItalic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448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448" orient="horz"/>
        <p:guide pos="31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CenturyGothic-boldItalic.fntdata"/><Relationship Id="rId10" Type="http://schemas.openxmlformats.org/officeDocument/2006/relationships/font" Target="fonts/CenturyGothic-italic.fntdata"/><Relationship Id="rId9" Type="http://schemas.openxmlformats.org/officeDocument/2006/relationships/font" Target="fonts/CenturyGothic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CenturyGothic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10584" y="685800"/>
            <a:ext cx="4437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1210584" y="685800"/>
            <a:ext cx="4437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Written response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1d439f5c6b9_0_0:notes"/>
          <p:cNvSpPr/>
          <p:nvPr>
            <p:ph idx="2" type="sldImg"/>
          </p:nvPr>
        </p:nvSpPr>
        <p:spPr>
          <a:xfrm>
            <a:off x="1210584" y="685800"/>
            <a:ext cx="4437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1d439f5c6b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Picture response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42879" y="1125136"/>
            <a:ext cx="9372900" cy="3101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42870" y="4282678"/>
            <a:ext cx="9372900" cy="119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42870" y="1671478"/>
            <a:ext cx="9372900" cy="2967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42870" y="4763362"/>
            <a:ext cx="9372900" cy="196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42870" y="3250173"/>
            <a:ext cx="9372900" cy="127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42870" y="1741518"/>
            <a:ext cx="9372900" cy="516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42870" y="1741518"/>
            <a:ext cx="4399800" cy="516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5315640" y="1741518"/>
            <a:ext cx="4399800" cy="516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42870" y="839573"/>
            <a:ext cx="3088800" cy="1141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42870" y="2099840"/>
            <a:ext cx="3088800" cy="480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39275" y="680227"/>
            <a:ext cx="7004400" cy="618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029200" y="-189"/>
            <a:ext cx="5029200" cy="777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92050" y="1863464"/>
            <a:ext cx="4449600" cy="2239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92050" y="4235758"/>
            <a:ext cx="4449600" cy="186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5433450" y="1094158"/>
            <a:ext cx="4221000" cy="5583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42870" y="6392869"/>
            <a:ext cx="6598800" cy="914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42870" y="1741518"/>
            <a:ext cx="9372900" cy="51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037073" y="7346599"/>
            <a:ext cx="721251" cy="280026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8824" y="1126250"/>
            <a:ext cx="4371302" cy="1377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 rotWithShape="1">
          <a:blip r:embed="rId4">
            <a:alphaModFix/>
          </a:blip>
          <a:srcRect b="49710" l="0" r="0" t="0"/>
          <a:stretch/>
        </p:blipFill>
        <p:spPr>
          <a:xfrm>
            <a:off x="258825" y="2541379"/>
            <a:ext cx="4371300" cy="6927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258888" y="156748"/>
            <a:ext cx="43710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Century Gothic"/>
                <a:ea typeface="Century Gothic"/>
                <a:cs typeface="Century Gothic"/>
                <a:sym typeface="Century Gothic"/>
              </a:rPr>
              <a:t>Name: ______________________________</a:t>
            </a:r>
            <a:endParaRPr b="1"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82675" y="607825"/>
            <a:ext cx="46041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latin typeface="Century Gothic"/>
                <a:ea typeface="Century Gothic"/>
                <a:cs typeface="Century Gothic"/>
                <a:sym typeface="Century Gothic"/>
              </a:rPr>
              <a:t>One rule that keeps me safe is</a:t>
            </a:r>
            <a:endParaRPr b="1" sz="19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cxnSp>
        <p:nvCxnSpPr>
          <p:cNvPr id="59" name="Google Shape;59;p13"/>
          <p:cNvCxnSpPr/>
          <p:nvPr/>
        </p:nvCxnSpPr>
        <p:spPr>
          <a:xfrm>
            <a:off x="-232974" y="3763908"/>
            <a:ext cx="10454100" cy="174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60" name="Google Shape;60;p13"/>
          <p:cNvCxnSpPr/>
          <p:nvPr/>
        </p:nvCxnSpPr>
        <p:spPr>
          <a:xfrm>
            <a:off x="4863068" y="-34773"/>
            <a:ext cx="58200" cy="79464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dash"/>
            <a:round/>
            <a:headEnd len="med" w="med" type="none"/>
            <a:tailEnd len="med" w="med" type="none"/>
          </a:ln>
        </p:spPr>
      </p:cxnSp>
      <p:pic>
        <p:nvPicPr>
          <p:cNvPr id="61" name="Google Shape;61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30374" y="1126250"/>
            <a:ext cx="4371302" cy="1377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13"/>
          <p:cNvPicPr preferRelativeResize="0"/>
          <p:nvPr/>
        </p:nvPicPr>
        <p:blipFill rotWithShape="1">
          <a:blip r:embed="rId4">
            <a:alphaModFix/>
          </a:blip>
          <a:srcRect b="49710" l="0" r="0" t="0"/>
          <a:stretch/>
        </p:blipFill>
        <p:spPr>
          <a:xfrm>
            <a:off x="5230375" y="2541379"/>
            <a:ext cx="4371300" cy="692775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63;p13"/>
          <p:cNvSpPr txBox="1"/>
          <p:nvPr/>
        </p:nvSpPr>
        <p:spPr>
          <a:xfrm>
            <a:off x="5230438" y="156748"/>
            <a:ext cx="43710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Century Gothic"/>
                <a:ea typeface="Century Gothic"/>
                <a:cs typeface="Century Gothic"/>
                <a:sym typeface="Century Gothic"/>
              </a:rPr>
              <a:t>Name: ______________________________</a:t>
            </a:r>
            <a:endParaRPr b="1"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64" name="Google Shape;64;p13"/>
          <p:cNvSpPr txBox="1"/>
          <p:nvPr/>
        </p:nvSpPr>
        <p:spPr>
          <a:xfrm>
            <a:off x="5154225" y="607825"/>
            <a:ext cx="46041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One rule that keeps me safe is</a:t>
            </a:r>
            <a:endParaRPr b="1" sz="19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65" name="Google Shape;6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8824" y="4962000"/>
            <a:ext cx="4371302" cy="1377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3"/>
          <p:cNvPicPr preferRelativeResize="0"/>
          <p:nvPr/>
        </p:nvPicPr>
        <p:blipFill rotWithShape="1">
          <a:blip r:embed="rId4">
            <a:alphaModFix/>
          </a:blip>
          <a:srcRect b="49710" l="0" r="0" t="0"/>
          <a:stretch/>
        </p:blipFill>
        <p:spPr>
          <a:xfrm>
            <a:off x="258825" y="6377129"/>
            <a:ext cx="4371300" cy="692775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3"/>
          <p:cNvSpPr txBox="1"/>
          <p:nvPr/>
        </p:nvSpPr>
        <p:spPr>
          <a:xfrm>
            <a:off x="258888" y="3992498"/>
            <a:ext cx="43710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Century Gothic"/>
                <a:ea typeface="Century Gothic"/>
                <a:cs typeface="Century Gothic"/>
                <a:sym typeface="Century Gothic"/>
              </a:rPr>
              <a:t>Name: ______________________________</a:t>
            </a:r>
            <a:endParaRPr b="1"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68" name="Google Shape;68;p13"/>
          <p:cNvSpPr txBox="1"/>
          <p:nvPr/>
        </p:nvSpPr>
        <p:spPr>
          <a:xfrm>
            <a:off x="182675" y="4443575"/>
            <a:ext cx="46041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One rule that keeps me safe is</a:t>
            </a:r>
            <a:endParaRPr b="1" sz="19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69" name="Google Shape;69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30374" y="5005400"/>
            <a:ext cx="4371302" cy="1377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13"/>
          <p:cNvPicPr preferRelativeResize="0"/>
          <p:nvPr/>
        </p:nvPicPr>
        <p:blipFill rotWithShape="1">
          <a:blip r:embed="rId4">
            <a:alphaModFix/>
          </a:blip>
          <a:srcRect b="49710" l="0" r="0" t="0"/>
          <a:stretch/>
        </p:blipFill>
        <p:spPr>
          <a:xfrm>
            <a:off x="5230375" y="6420529"/>
            <a:ext cx="4371300" cy="692775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13"/>
          <p:cNvSpPr txBox="1"/>
          <p:nvPr/>
        </p:nvSpPr>
        <p:spPr>
          <a:xfrm>
            <a:off x="5230438" y="4035898"/>
            <a:ext cx="43710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Century Gothic"/>
                <a:ea typeface="Century Gothic"/>
                <a:cs typeface="Century Gothic"/>
                <a:sym typeface="Century Gothic"/>
              </a:rPr>
              <a:t>Name: ______________________________</a:t>
            </a:r>
            <a:endParaRPr b="1"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72" name="Google Shape;72;p13"/>
          <p:cNvSpPr txBox="1"/>
          <p:nvPr/>
        </p:nvSpPr>
        <p:spPr>
          <a:xfrm>
            <a:off x="5154225" y="4486975"/>
            <a:ext cx="46041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One rule that keeps me safe is</a:t>
            </a:r>
            <a:endParaRPr b="1" sz="19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4"/>
          <p:cNvSpPr txBox="1"/>
          <p:nvPr/>
        </p:nvSpPr>
        <p:spPr>
          <a:xfrm>
            <a:off x="258888" y="156748"/>
            <a:ext cx="43710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Century Gothic"/>
                <a:ea typeface="Century Gothic"/>
                <a:cs typeface="Century Gothic"/>
                <a:sym typeface="Century Gothic"/>
              </a:rPr>
              <a:t>Name: ______________________________</a:t>
            </a:r>
            <a:endParaRPr b="1"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78" name="Google Shape;78;p14"/>
          <p:cNvSpPr txBox="1"/>
          <p:nvPr/>
        </p:nvSpPr>
        <p:spPr>
          <a:xfrm>
            <a:off x="182675" y="607825"/>
            <a:ext cx="46041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latin typeface="Century Gothic"/>
                <a:ea typeface="Century Gothic"/>
                <a:cs typeface="Century Gothic"/>
                <a:sym typeface="Century Gothic"/>
              </a:rPr>
              <a:t>One rule that keeps me safe is</a:t>
            </a:r>
            <a:endParaRPr b="1" sz="19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cxnSp>
        <p:nvCxnSpPr>
          <p:cNvPr id="79" name="Google Shape;79;p14"/>
          <p:cNvCxnSpPr/>
          <p:nvPr/>
        </p:nvCxnSpPr>
        <p:spPr>
          <a:xfrm>
            <a:off x="-232974" y="3763908"/>
            <a:ext cx="10454100" cy="174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80" name="Google Shape;80;p14"/>
          <p:cNvCxnSpPr/>
          <p:nvPr/>
        </p:nvCxnSpPr>
        <p:spPr>
          <a:xfrm>
            <a:off x="4863068" y="-34773"/>
            <a:ext cx="58200" cy="79464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dash"/>
            <a:round/>
            <a:headEnd len="med" w="med" type="none"/>
            <a:tailEnd len="med" w="med" type="none"/>
          </a:ln>
        </p:spPr>
      </p:cxnSp>
      <p:sp>
        <p:nvSpPr>
          <p:cNvPr id="81" name="Google Shape;81;p14"/>
          <p:cNvSpPr txBox="1"/>
          <p:nvPr/>
        </p:nvSpPr>
        <p:spPr>
          <a:xfrm>
            <a:off x="5230438" y="156748"/>
            <a:ext cx="43710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Century Gothic"/>
                <a:ea typeface="Century Gothic"/>
                <a:cs typeface="Century Gothic"/>
                <a:sym typeface="Century Gothic"/>
              </a:rPr>
              <a:t>Name: ______________________________</a:t>
            </a:r>
            <a:endParaRPr b="1"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82" name="Google Shape;82;p14"/>
          <p:cNvSpPr txBox="1"/>
          <p:nvPr/>
        </p:nvSpPr>
        <p:spPr>
          <a:xfrm>
            <a:off x="5154225" y="607825"/>
            <a:ext cx="46041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One rule that keeps me safe is</a:t>
            </a:r>
            <a:endParaRPr b="1" sz="19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83" name="Google Shape;83;p14"/>
          <p:cNvSpPr txBox="1"/>
          <p:nvPr/>
        </p:nvSpPr>
        <p:spPr>
          <a:xfrm>
            <a:off x="258888" y="3992498"/>
            <a:ext cx="43710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Century Gothic"/>
                <a:ea typeface="Century Gothic"/>
                <a:cs typeface="Century Gothic"/>
                <a:sym typeface="Century Gothic"/>
              </a:rPr>
              <a:t>Name: ______________________________</a:t>
            </a:r>
            <a:endParaRPr b="1"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84" name="Google Shape;84;p14"/>
          <p:cNvSpPr txBox="1"/>
          <p:nvPr/>
        </p:nvSpPr>
        <p:spPr>
          <a:xfrm>
            <a:off x="182675" y="4443575"/>
            <a:ext cx="46041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One rule that keeps me safe is</a:t>
            </a:r>
            <a:endParaRPr b="1" sz="19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85" name="Google Shape;85;p14"/>
          <p:cNvSpPr txBox="1"/>
          <p:nvPr/>
        </p:nvSpPr>
        <p:spPr>
          <a:xfrm>
            <a:off x="5230438" y="4035898"/>
            <a:ext cx="43710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Century Gothic"/>
                <a:ea typeface="Century Gothic"/>
                <a:cs typeface="Century Gothic"/>
                <a:sym typeface="Century Gothic"/>
              </a:rPr>
              <a:t>Name: ______________________________</a:t>
            </a:r>
            <a:endParaRPr b="1"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86" name="Google Shape;86;p14"/>
          <p:cNvSpPr txBox="1"/>
          <p:nvPr/>
        </p:nvSpPr>
        <p:spPr>
          <a:xfrm>
            <a:off x="5154225" y="4486975"/>
            <a:ext cx="46041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One rule that keeps me safe is</a:t>
            </a:r>
            <a:endParaRPr b="1" sz="19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87" name="Google Shape;87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037073" y="7346599"/>
            <a:ext cx="721251" cy="2800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