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c612088c69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c612088c6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04d911c32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04d911c32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10" Type="http://schemas.openxmlformats.org/officeDocument/2006/relationships/image" Target="../media/image4.png"/><Relationship Id="rId9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image" Target="../media/image8.png"/><Relationship Id="rId8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hyperlink" Target="https://creativecommons.org/licenses/by/3.0/" TargetMode="External"/><Relationship Id="rId10" Type="http://schemas.openxmlformats.org/officeDocument/2006/relationships/hyperlink" Target="https://freeicons.io/educational-icons/scholl-bus-icon-29474" TargetMode="External"/><Relationship Id="rId13" Type="http://schemas.openxmlformats.org/officeDocument/2006/relationships/hyperlink" Target="https://creativecommons.org/licenses/by/3.0/" TargetMode="External"/><Relationship Id="rId12" Type="http://schemas.openxmlformats.org/officeDocument/2006/relationships/hyperlink" Target="https://freeicons.io/ui-essentials/ui-essentials-alarm-on-bell-ringing-icon-21964" TargetMode="External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freeicons.io/vegetables-and-fruits-icons/apple-icon-1630" TargetMode="External"/><Relationship Id="rId4" Type="http://schemas.openxmlformats.org/officeDocument/2006/relationships/hyperlink" Target="https://creativecommons.org/licenses/by/3.0/" TargetMode="External"/><Relationship Id="rId9" Type="http://schemas.openxmlformats.org/officeDocument/2006/relationships/hyperlink" Target="https://creativecommons.org/licenses/by/3.0/" TargetMode="External"/><Relationship Id="rId15" Type="http://schemas.openxmlformats.org/officeDocument/2006/relationships/hyperlink" Target="https://creativecommons.org/licenses/by/3.0/" TargetMode="External"/><Relationship Id="rId14" Type="http://schemas.openxmlformats.org/officeDocument/2006/relationships/hyperlink" Target="https://freeicons.io/vegetables-and-fruits-icons/water-icon-1854" TargetMode="External"/><Relationship Id="rId16" Type="http://schemas.openxmlformats.org/officeDocument/2006/relationships/image" Target="../media/image3.png"/><Relationship Id="rId5" Type="http://schemas.openxmlformats.org/officeDocument/2006/relationships/hyperlink" Target="https://freeicons.io/ios-edge-glyph/fire-icon-29384" TargetMode="External"/><Relationship Id="rId6" Type="http://schemas.openxmlformats.org/officeDocument/2006/relationships/hyperlink" Target="https://creativecommons.org/licenses/by/3.0/" TargetMode="External"/><Relationship Id="rId7" Type="http://schemas.openxmlformats.org/officeDocument/2006/relationships/hyperlink" Target="https://freeicons.io/my-best-friend-icon-set/kind-trust-happy-bestfriend-pleasure-icon-378842" TargetMode="External"/><Relationship Id="rId8" Type="http://schemas.openxmlformats.org/officeDocument/2006/relationships/hyperlink" Target="https://freeicons.io/education/math-school-teacher-teaching-icon-383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-41975"/>
            <a:ext cx="9144000" cy="54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My rights as a student:</a:t>
            </a:r>
            <a:endParaRPr b="1"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805450" y="3003350"/>
            <a:ext cx="3348900" cy="201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Be treated with respect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4856425" y="824575"/>
            <a:ext cx="3348900" cy="201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Have basic</a:t>
            </a: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 needs met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4856475" y="3003350"/>
            <a:ext cx="3348900" cy="201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A s</a:t>
            </a: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afe learning environment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805450" y="824575"/>
            <a:ext cx="3348900" cy="201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T</a:t>
            </a: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o go to school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7453" y="4757278"/>
            <a:ext cx="798525" cy="31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5650" y="1445250"/>
            <a:ext cx="1126500" cy="11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98725" y="1526113"/>
            <a:ext cx="964774" cy="96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17225" y="1506625"/>
            <a:ext cx="1126500" cy="11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05525" y="1587500"/>
            <a:ext cx="964774" cy="96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41650" y="3633325"/>
            <a:ext cx="1126500" cy="112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276150" y="3933125"/>
            <a:ext cx="964774" cy="96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87700" y="3290925"/>
            <a:ext cx="1301925" cy="130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/>
        </p:nvSpPr>
        <p:spPr>
          <a:xfrm>
            <a:off x="408850" y="1160575"/>
            <a:ext cx="7689000" cy="16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rgbClr val="30272E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Apple icon</a:t>
            </a:r>
            <a:r>
              <a:rPr lang="en" sz="1200">
                <a:solidFill>
                  <a:srgbClr val="30272E"/>
                </a:solidFill>
              </a:rPr>
              <a:t>” by icon king1 is licensed under 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Fire icon</a:t>
            </a:r>
            <a:r>
              <a:rPr lang="en" sz="1200">
                <a:solidFill>
                  <a:schemeClr val="dk1"/>
                </a:solidFill>
              </a:rPr>
              <a:t>” by Fasil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Kind, trust, happy, best friend icon</a:t>
            </a:r>
            <a:r>
              <a:rPr lang="en" sz="1200">
                <a:solidFill>
                  <a:schemeClr val="dk1"/>
                </a:solidFill>
              </a:rPr>
              <a:t>” by Geotatah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Math, school, teacher, teaching icon</a:t>
            </a:r>
            <a:r>
              <a:rPr lang="en" sz="1200">
                <a:solidFill>
                  <a:schemeClr val="dk1"/>
                </a:solidFill>
              </a:rPr>
              <a:t>” by MD Badsha Meah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School, bus icon</a:t>
            </a:r>
            <a:r>
              <a:rPr lang="en" sz="1200">
                <a:solidFill>
                  <a:schemeClr val="dk1"/>
                </a:solidFill>
              </a:rPr>
              <a:t>” by Fasil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Ui , essentials , alarm , on , bell , ringing icon</a:t>
            </a:r>
            <a:r>
              <a:rPr lang="en" sz="1200">
                <a:solidFill>
                  <a:schemeClr val="dk1"/>
                </a:solidFill>
              </a:rPr>
              <a:t>” by wishforge games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Water icon</a:t>
            </a:r>
            <a:r>
              <a:rPr lang="en" sz="1200">
                <a:solidFill>
                  <a:schemeClr val="dk1"/>
                </a:solidFill>
              </a:rPr>
              <a:t>” by icon king 1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rgbClr val="30272E"/>
              </a:solidFill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000000"/>
                </a:solidFill>
              </a:rPr>
              <a:t>Sources</a:t>
            </a:r>
            <a:endParaRPr sz="2500">
              <a:solidFill>
                <a:srgbClr val="000000"/>
              </a:solidFill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8337453" y="4757278"/>
            <a:ext cx="798525" cy="31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