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Century Gothic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CenturyGothic-boldItalic.fntdata"/><Relationship Id="rId9" Type="http://schemas.openxmlformats.org/officeDocument/2006/relationships/font" Target="fonts/CenturyGothic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CenturyGothic-regular.fntdata"/><Relationship Id="rId8" Type="http://schemas.openxmlformats.org/officeDocument/2006/relationships/font" Target="fonts/CenturyGothic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freepik.com/free-vector/school-building-bus-with-kids-scene_4939241.htm?query=school#from_view=detail_alsolike" TargetMode="External"/><Relationship Id="rId3" Type="http://schemas.openxmlformats.org/officeDocument/2006/relationships/hyperlink" Target="https://www.freepikcompany.com/legal?_gl=1*14u71pb*fp_ga*NjI4NDc0NTUyLjE2ODIwMTA0NjU.*fp_ga_QWX66025LC*MTY4NDQxMTUzMS4zLjEuMTY4NDQxMTgzNy42MC4wLjA.*_ga*NjI4NDc0NTUyLjE2ODIwMTA0NjU.*_ga_18B6QPTJPC*MTY4NDQxMTUzMi4zLjEuMTY4NDQxMTgzOC41OS4wLjA.#nav-freepik-license" TargetMode="External"/><Relationship Id="rId4" Type="http://schemas.openxmlformats.org/officeDocument/2006/relationships/hyperlink" Target="https://www.freepik.com/free-vector/bottle-water-with-apple_5825492.htm#query=food%20and%20water&amp;position=4&amp;from_view=search&amp;track=ais" TargetMode="External"/><Relationship Id="rId5" Type="http://schemas.openxmlformats.org/officeDocument/2006/relationships/hyperlink" Target="https://www.freepikcompany.com/legal?_gl=1*14u71pb*fp_ga*NjI4NDc0NTUyLjE2ODIwMTA0NjU.*fp_ga_QWX66025LC*MTY4NDQxMTUzMS4zLjEuMTY4NDQxMTgzNy42MC4wLjA.*_ga*NjI4NDc0NTUyLjE2ODIwMTA0NjU.*_ga_18B6QPTJPC*MTY4NDQxMTUzMi4zLjEuMTY4NDQxMTgzOC41OS4wLjA.#nav-freepik-license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ba4cf4f40f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ba4cf4f40f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Image Credits:</a:t>
            </a: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" sz="1200"/>
              <a:t>“</a:t>
            </a:r>
            <a:r>
              <a:rPr lang="en" sz="1200" u="sng">
                <a:solidFill>
                  <a:schemeClr val="hlink"/>
                </a:solidFill>
                <a:hlinkClick r:id="rId2"/>
              </a:rPr>
              <a:t>School building bus with kids scene</a:t>
            </a:r>
            <a:r>
              <a:rPr lang="en" sz="1200"/>
              <a:t>” by stockgiu is licensed under the </a:t>
            </a:r>
            <a:r>
              <a:rPr lang="en" sz="1200" u="sng">
                <a:solidFill>
                  <a:schemeClr val="hlink"/>
                </a:solidFill>
                <a:hlinkClick r:id="rId3"/>
              </a:rPr>
              <a:t>Freepik License</a:t>
            </a: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" sz="1200"/>
              <a:t>“</a:t>
            </a:r>
            <a:r>
              <a:rPr lang="en" sz="1200" u="sng">
                <a:solidFill>
                  <a:schemeClr val="hlink"/>
                </a:solidFill>
                <a:hlinkClick r:id="rId4"/>
              </a:rPr>
              <a:t>Bottle water with apple</a:t>
            </a:r>
            <a:r>
              <a:rPr lang="en" sz="1200"/>
              <a:t>” by studiogstock </a:t>
            </a:r>
            <a:r>
              <a:rPr lang="en" sz="1200">
                <a:solidFill>
                  <a:schemeClr val="dk1"/>
                </a:solidFill>
              </a:rPr>
              <a:t>is licensed under the </a:t>
            </a:r>
            <a:r>
              <a:rPr lang="en" sz="1200" u="sng">
                <a:solidFill>
                  <a:schemeClr val="hlink"/>
                </a:solidFill>
                <a:hlinkClick r:id="rId5"/>
              </a:rPr>
              <a:t>Freepik License</a:t>
            </a:r>
            <a:endParaRPr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0" y="0"/>
            <a:ext cx="8520600" cy="343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200">
                <a:latin typeface="Century Gothic"/>
                <a:ea typeface="Century Gothic"/>
                <a:cs typeface="Century Gothic"/>
                <a:sym typeface="Century Gothic"/>
              </a:rPr>
              <a:t>Rights</a:t>
            </a:r>
            <a:endParaRPr b="1" sz="92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5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700">
                <a:latin typeface="Century Gothic"/>
                <a:ea typeface="Century Gothic"/>
                <a:cs typeface="Century Gothic"/>
                <a:sym typeface="Century Gothic"/>
              </a:rPr>
              <a:t> Freedoms all citizens have, protected by rules and laws</a:t>
            </a:r>
            <a:endParaRPr sz="47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 rotWithShape="1">
          <a:blip r:embed="rId3">
            <a:alphaModFix/>
          </a:blip>
          <a:srcRect b="8989" l="0" r="0" t="6912"/>
          <a:stretch/>
        </p:blipFill>
        <p:spPr>
          <a:xfrm>
            <a:off x="2482475" y="3478750"/>
            <a:ext cx="1788501" cy="1504024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56" name="Google Shape;56;p13"/>
          <p:cNvPicPr preferRelativeResize="0"/>
          <p:nvPr/>
        </p:nvPicPr>
        <p:blipFill rotWithShape="1">
          <a:blip r:embed="rId4">
            <a:alphaModFix/>
          </a:blip>
          <a:srcRect b="9960" l="0" r="0" t="9968"/>
          <a:stretch/>
        </p:blipFill>
        <p:spPr>
          <a:xfrm>
            <a:off x="4830275" y="3550647"/>
            <a:ext cx="1788500" cy="1432128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148325" y="4653925"/>
            <a:ext cx="889075" cy="34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