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7772400" cx="100584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Written response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81b078e0c8_0_0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81b078e0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Picture response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37073" y="7317004"/>
            <a:ext cx="797475" cy="30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824" y="1126250"/>
            <a:ext cx="4371302" cy="137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b="49710" l="0" r="0" t="0"/>
          <a:stretch/>
        </p:blipFill>
        <p:spPr>
          <a:xfrm>
            <a:off x="258825" y="2541379"/>
            <a:ext cx="4371300" cy="6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58888" y="15674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82675" y="627750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responsibility I want to work on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9" name="Google Shape;59;p13"/>
          <p:cNvCxnSpPr/>
          <p:nvPr/>
        </p:nvCxnSpPr>
        <p:spPr>
          <a:xfrm>
            <a:off x="-232974" y="3763908"/>
            <a:ext cx="10454100" cy="17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60" name="Google Shape;60;p13"/>
          <p:cNvCxnSpPr/>
          <p:nvPr/>
        </p:nvCxnSpPr>
        <p:spPr>
          <a:xfrm>
            <a:off x="4863068" y="-34773"/>
            <a:ext cx="58200" cy="794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0374" y="1126250"/>
            <a:ext cx="4371302" cy="137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 rotWithShape="1">
          <a:blip r:embed="rId4">
            <a:alphaModFix/>
          </a:blip>
          <a:srcRect b="49710" l="0" r="0" t="0"/>
          <a:stretch/>
        </p:blipFill>
        <p:spPr>
          <a:xfrm>
            <a:off x="5230375" y="2541379"/>
            <a:ext cx="4371300" cy="6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3"/>
          <p:cNvSpPr txBox="1"/>
          <p:nvPr/>
        </p:nvSpPr>
        <p:spPr>
          <a:xfrm>
            <a:off x="5230438" y="15674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4" name="Google Shape;64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824" y="4962000"/>
            <a:ext cx="4371302" cy="137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 rotWithShape="1">
          <a:blip r:embed="rId4">
            <a:alphaModFix/>
          </a:blip>
          <a:srcRect b="49710" l="0" r="0" t="0"/>
          <a:stretch/>
        </p:blipFill>
        <p:spPr>
          <a:xfrm>
            <a:off x="258825" y="6377129"/>
            <a:ext cx="4371300" cy="6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3"/>
          <p:cNvSpPr txBox="1"/>
          <p:nvPr/>
        </p:nvSpPr>
        <p:spPr>
          <a:xfrm>
            <a:off x="258888" y="399249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7" name="Google Shape;6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30374" y="5005400"/>
            <a:ext cx="4371302" cy="1377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3"/>
          <p:cNvPicPr preferRelativeResize="0"/>
          <p:nvPr/>
        </p:nvPicPr>
        <p:blipFill rotWithShape="1">
          <a:blip r:embed="rId4">
            <a:alphaModFix/>
          </a:blip>
          <a:srcRect b="49710" l="0" r="0" t="0"/>
          <a:stretch/>
        </p:blipFill>
        <p:spPr>
          <a:xfrm>
            <a:off x="5230375" y="6420529"/>
            <a:ext cx="4371300" cy="692775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3"/>
          <p:cNvSpPr txBox="1"/>
          <p:nvPr/>
        </p:nvSpPr>
        <p:spPr>
          <a:xfrm>
            <a:off x="5230438" y="403589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0" name="Google Shape;70;p13"/>
          <p:cNvSpPr txBox="1"/>
          <p:nvPr/>
        </p:nvSpPr>
        <p:spPr>
          <a:xfrm>
            <a:off x="5230450" y="627750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responsibility I want to work on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66238" y="4454300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responsibility I want to work on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" name="Google Shape;72;p13"/>
          <p:cNvSpPr txBox="1"/>
          <p:nvPr/>
        </p:nvSpPr>
        <p:spPr>
          <a:xfrm>
            <a:off x="5114013" y="4454300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responsibility I want to work on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4"/>
          <p:cNvSpPr txBox="1"/>
          <p:nvPr/>
        </p:nvSpPr>
        <p:spPr>
          <a:xfrm>
            <a:off x="258888" y="15674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78" name="Google Shape;78;p14"/>
          <p:cNvCxnSpPr/>
          <p:nvPr/>
        </p:nvCxnSpPr>
        <p:spPr>
          <a:xfrm>
            <a:off x="-232974" y="3763908"/>
            <a:ext cx="10454100" cy="17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79" name="Google Shape;79;p14"/>
          <p:cNvCxnSpPr/>
          <p:nvPr/>
        </p:nvCxnSpPr>
        <p:spPr>
          <a:xfrm>
            <a:off x="4863068" y="-34773"/>
            <a:ext cx="58200" cy="794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80" name="Google Shape;80;p14"/>
          <p:cNvSpPr txBox="1"/>
          <p:nvPr/>
        </p:nvSpPr>
        <p:spPr>
          <a:xfrm>
            <a:off x="5230438" y="15674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258888" y="399249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5230438" y="4035898"/>
            <a:ext cx="4371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182675" y="627750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responsibility I want to work on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4" name="Google Shape;84;p14"/>
          <p:cNvSpPr txBox="1"/>
          <p:nvPr/>
        </p:nvSpPr>
        <p:spPr>
          <a:xfrm>
            <a:off x="5230450" y="627750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responsibility I want to work on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5" name="Google Shape;85;p14"/>
          <p:cNvSpPr txBox="1"/>
          <p:nvPr/>
        </p:nvSpPr>
        <p:spPr>
          <a:xfrm>
            <a:off x="66238" y="4454300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responsibility I want to work on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6" name="Google Shape;86;p14"/>
          <p:cNvSpPr txBox="1"/>
          <p:nvPr/>
        </p:nvSpPr>
        <p:spPr>
          <a:xfrm>
            <a:off x="5114013" y="4454300"/>
            <a:ext cx="46041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latin typeface="Century Gothic"/>
                <a:ea typeface="Century Gothic"/>
                <a:cs typeface="Century Gothic"/>
                <a:sym typeface="Century Gothic"/>
              </a:rPr>
              <a:t>One responsibility I want to work on is</a:t>
            </a:r>
            <a:endParaRPr b="1" sz="19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87" name="Google Shape;8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37073" y="7317004"/>
            <a:ext cx="797475" cy="309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