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Century Gothic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CenturyGothic-boldItalic.fntdata"/><Relationship Id="rId10" Type="http://schemas.openxmlformats.org/officeDocument/2006/relationships/font" Target="fonts/CenturyGothic-italic.fntdata"/><Relationship Id="rId9" Type="http://schemas.openxmlformats.org/officeDocument/2006/relationships/font" Target="fonts/CenturyGothic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CenturyGothic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freepik.com/free-vector/thumbs-collection-circles-hearts_808780.htm#query=thumbs%20up&amp;position=5&amp;from_view=search&amp;track=ais" TargetMode="External"/><Relationship Id="rId3" Type="http://schemas.openxmlformats.org/officeDocument/2006/relationships/hyperlink" Target="https://www.freepikcompany.com/legal?_gl=1*14u71pb*fp_ga*NjI4NDc0NTUyLjE2ODIwMTA0NjU.*fp_ga_QWX66025LC*MTY4NDQxMTUzMS4zLjEuMTY4NDQxMTgzNy42MC4wLjA.*_ga*NjI4NDc0NTUyLjE2ODIwMTA0NjU.*_ga_18B6QPTJPC*MTY4NDQxMTUzMi4zLjEuMTY4NDQxMTgzOC41OS4wLjA.#nav-freepik-license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ba4cf4f40f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ba4cf4f40f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1c604268ee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1c604268ee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</a:rPr>
              <a:t>Image Credit: “</a:t>
            </a:r>
            <a:r>
              <a:rPr lang="en" sz="1200" u="sng">
                <a:solidFill>
                  <a:schemeClr val="hlink"/>
                </a:solidFill>
                <a:hlinkClick r:id="rId2"/>
              </a:rPr>
              <a:t>thumbs collection</a:t>
            </a:r>
            <a:r>
              <a:rPr lang="en" sz="1200">
                <a:solidFill>
                  <a:schemeClr val="dk1"/>
                </a:solidFill>
              </a:rPr>
              <a:t>” by kreativkolors is licensed </a:t>
            </a:r>
            <a:r>
              <a:rPr lang="en" sz="1200">
                <a:solidFill>
                  <a:srgbClr val="212121"/>
                </a:solidFill>
              </a:rPr>
              <a:t>under the </a:t>
            </a:r>
            <a:r>
              <a:rPr lang="en" sz="1200" u="sng">
                <a:solidFill>
                  <a:schemeClr val="hlink"/>
                </a:solidFill>
                <a:hlinkClick r:id="rId3"/>
              </a:rPr>
              <a:t>Freepik License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0" y="0"/>
            <a:ext cx="8520600" cy="3063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891"/>
              <a:buNone/>
            </a:pPr>
            <a:r>
              <a:rPr b="1" lang="en" sz="8912">
                <a:latin typeface="Century Gothic"/>
                <a:ea typeface="Century Gothic"/>
                <a:cs typeface="Century Gothic"/>
                <a:sym typeface="Century Gothic"/>
              </a:rPr>
              <a:t>Responsibilities</a:t>
            </a:r>
            <a:endParaRPr b="1" sz="8912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ct val="110614"/>
              <a:buNone/>
            </a:pPr>
            <a:r>
              <a:t/>
            </a:r>
            <a:endParaRPr sz="895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891"/>
              <a:buNone/>
            </a:pPr>
            <a:r>
              <a:rPr lang="en" sz="5260">
                <a:latin typeface="Century Gothic"/>
                <a:ea typeface="Century Gothic"/>
                <a:cs typeface="Century Gothic"/>
                <a:sym typeface="Century Gothic"/>
              </a:rPr>
              <a:t>Things citizens should do to help the community</a:t>
            </a:r>
            <a:endParaRPr sz="526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48325" y="4653925"/>
            <a:ext cx="889075" cy="34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62300" y="3175325"/>
            <a:ext cx="1819399" cy="1819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ctrTitle"/>
          </p:nvPr>
        </p:nvSpPr>
        <p:spPr>
          <a:xfrm>
            <a:off x="311700" y="0"/>
            <a:ext cx="8520600" cy="324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655">
                <a:latin typeface="Century Gothic"/>
                <a:ea typeface="Century Gothic"/>
                <a:cs typeface="Century Gothic"/>
                <a:sym typeface="Century Gothic"/>
              </a:rPr>
              <a:t>Integrity</a:t>
            </a:r>
            <a:endParaRPr b="1" sz="9655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50"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11">
                <a:latin typeface="Century Gothic"/>
                <a:ea typeface="Century Gothic"/>
                <a:cs typeface="Century Gothic"/>
                <a:sym typeface="Century Gothic"/>
              </a:rPr>
              <a:t>Doing the right thing, even when no one is watching</a:t>
            </a:r>
            <a:endParaRPr sz="5011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48325" y="4653925"/>
            <a:ext cx="889075" cy="34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78587" y="3365600"/>
            <a:ext cx="1786825" cy="1709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