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74" y="685800"/>
            <a:ext cx="6095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74" y="685800"/>
            <a:ext cx="6095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dc2caa2afb_1_0:notes"/>
          <p:cNvSpPr/>
          <p:nvPr>
            <p:ph idx="2" type="sldImg"/>
          </p:nvPr>
        </p:nvSpPr>
        <p:spPr>
          <a:xfrm>
            <a:off x="381374" y="685800"/>
            <a:ext cx="6095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dc2caa2af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Teachers are encouraged to collect photos of authority figures at the school to connect students with the safe adults near them. (Crossing guards, SRO, administration, nurses, teachers, etc.)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dc3f04f6f7_0_0:notes"/>
          <p:cNvSpPr/>
          <p:nvPr>
            <p:ph idx="2" type="sldImg"/>
          </p:nvPr>
        </p:nvSpPr>
        <p:spPr>
          <a:xfrm>
            <a:off x="381374" y="685800"/>
            <a:ext cx="6095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dc3f04f6f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3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6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flickr.com/photos/59429971@N06/5443359455" TargetMode="External"/><Relationship Id="rId4" Type="http://schemas.openxmlformats.org/officeDocument/2006/relationships/hyperlink" Target="https://creativecommons.org/licenses/by-nd/2.0/?ref=openverse" TargetMode="External"/><Relationship Id="rId9" Type="http://schemas.openxmlformats.org/officeDocument/2006/relationships/image" Target="../media/image1.png"/><Relationship Id="rId5" Type="http://schemas.openxmlformats.org/officeDocument/2006/relationships/hyperlink" Target="https://commons.wikimedia.org/wiki/File:Crossing_guard_in_Pittsburgh.JPG" TargetMode="External"/><Relationship Id="rId6" Type="http://schemas.openxmlformats.org/officeDocument/2006/relationships/hyperlink" Target="https://www.loc.gov/item/2020696776/" TargetMode="External"/><Relationship Id="rId7" Type="http://schemas.openxmlformats.org/officeDocument/2006/relationships/hyperlink" Target="https://www.pexels.com/photo/teacher-discussing-her-lesson-about-geography-8926556/" TargetMode="External"/><Relationship Id="rId8" Type="http://schemas.openxmlformats.org/officeDocument/2006/relationships/hyperlink" Target="https://creativecommons.org/licenses/by-sa/2.0/?ref=openverse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16279" l="3472" r="21032" t="12164"/>
          <a:stretch/>
        </p:blipFill>
        <p:spPr>
          <a:xfrm>
            <a:off x="4842550" y="435425"/>
            <a:ext cx="2907424" cy="2066826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4">
            <a:alphaModFix/>
          </a:blip>
          <a:srcRect b="2715" l="8683" r="15873" t="16690"/>
          <a:stretch/>
        </p:blipFill>
        <p:spPr>
          <a:xfrm>
            <a:off x="4842550" y="2748100"/>
            <a:ext cx="2907425" cy="2066832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6" name="Google Shape;56;p13"/>
          <p:cNvPicPr preferRelativeResize="0"/>
          <p:nvPr/>
        </p:nvPicPr>
        <p:blipFill rotWithShape="1">
          <a:blip r:embed="rId5">
            <a:alphaModFix/>
          </a:blip>
          <a:srcRect b="0" l="13569" r="0" t="10586"/>
          <a:stretch/>
        </p:blipFill>
        <p:spPr>
          <a:xfrm>
            <a:off x="937550" y="435425"/>
            <a:ext cx="2907425" cy="2066832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7" name="Google Shape;57;p13"/>
          <p:cNvPicPr preferRelativeResize="0"/>
          <p:nvPr/>
        </p:nvPicPr>
        <p:blipFill rotWithShape="1">
          <a:blip r:embed="rId6">
            <a:alphaModFix/>
          </a:blip>
          <a:srcRect b="0" l="0" r="16998" t="11535"/>
          <a:stretch/>
        </p:blipFill>
        <p:spPr>
          <a:xfrm>
            <a:off x="937550" y="2748100"/>
            <a:ext cx="2907425" cy="2066825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1125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Authority Figures We Know!</a:t>
            </a:r>
            <a:endParaRPr b="1"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>
                <a:solidFill>
                  <a:srgbClr val="30272E"/>
                </a:solidFill>
              </a:rPr>
              <a:t>"</a:t>
            </a:r>
            <a:r>
              <a:rPr lang="en" sz="12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Firefighters attacking a fire</a:t>
            </a:r>
            <a:r>
              <a:rPr lang="en" sz="1200">
                <a:solidFill>
                  <a:srgbClr val="30272E"/>
                </a:solidFill>
              </a:rPr>
              <a:t>" by warriorwoman531 is licensed under </a:t>
            </a:r>
            <a:r>
              <a:rPr lang="en" sz="12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BY-ND 2.0</a:t>
            </a:r>
            <a:r>
              <a:rPr lang="en" sz="1200">
                <a:solidFill>
                  <a:srgbClr val="30272E"/>
                </a:solidFill>
              </a:rPr>
              <a:t>.</a:t>
            </a:r>
            <a:endParaRPr sz="1200">
              <a:solidFill>
                <a:srgbClr val="30272E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>
                <a:solidFill>
                  <a:srgbClr val="30272E"/>
                </a:solidFill>
              </a:rPr>
              <a:t>"</a:t>
            </a:r>
            <a:r>
              <a:rPr lang="en" sz="1200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Crossing guard in Pittsburgh</a:t>
            </a:r>
            <a:r>
              <a:rPr lang="en" sz="1200">
                <a:solidFill>
                  <a:srgbClr val="30272E"/>
                </a:solidFill>
              </a:rPr>
              <a:t>" by Photojunkie is under the Public Domain</a:t>
            </a:r>
            <a:endParaRPr sz="1200">
              <a:solidFill>
                <a:srgbClr val="30272E"/>
              </a:solidFill>
              <a:highlight>
                <a:srgbClr val="FF9900"/>
              </a:highlight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>
                <a:solidFill>
                  <a:srgbClr val="30272E"/>
                </a:solidFill>
              </a:rPr>
              <a:t>"</a:t>
            </a:r>
            <a:r>
              <a:rPr lang="en" sz="1200" u="sng">
                <a:solidFill>
                  <a:srgbClr val="1155CC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Newark police officer S. Reid, Broad St. and Market, Newark, 2017</a:t>
            </a:r>
            <a:r>
              <a:rPr lang="en" sz="1200">
                <a:solidFill>
                  <a:srgbClr val="30272E"/>
                </a:solidFill>
              </a:rPr>
              <a:t>" by Camilo Vergara via the Library of Congress website</a:t>
            </a:r>
            <a:endParaRPr sz="1200">
              <a:solidFill>
                <a:srgbClr val="30272E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>
                <a:solidFill>
                  <a:srgbClr val="30272E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Teacher discussing her geography lesson</a:t>
            </a:r>
            <a:r>
              <a:rPr lang="en" sz="1200">
                <a:solidFill>
                  <a:srgbClr val="30272E"/>
                </a:solidFill>
              </a:rPr>
              <a:t>” by Thirdman is licensed under </a:t>
            </a:r>
            <a:r>
              <a:rPr lang="en" sz="1200" u="sng">
                <a:solidFill>
                  <a:srgbClr val="1155CC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BY-SA 2.0</a:t>
            </a:r>
            <a:r>
              <a:rPr lang="en" sz="1200">
                <a:solidFill>
                  <a:srgbClr val="30272E"/>
                </a:solidFill>
              </a:rPr>
              <a:t>.</a:t>
            </a:r>
            <a:endParaRPr sz="1200"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