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2" Type="http://schemas.openxmlformats.org/officeDocument/2006/relationships/font" Target="fonts/CenturyGothic-boldItalic.fntdata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right-wrong-button-thumbs-up-1712994/" TargetMode="External"/><Relationship Id="rId3" Type="http://schemas.openxmlformats.org/officeDocument/2006/relationships/hyperlink" Target="https://pixabay.com/service/terms/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182934/traffic-light-ryg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284296/instructor" TargetMode="External"/><Relationship Id="rId3" Type="http://schemas.openxmlformats.org/officeDocument/2006/relationships/hyperlink" Target="https://openclipart.org/detail/8949/woman-police-officer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4c49275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4c49275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Right wrong button thumbs up</a:t>
            </a:r>
            <a:r>
              <a:rPr lang="en"/>
              <a:t>” by Artsybee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Pixabay license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c40cc7b0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dc40cc7b0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Image Credit: </a:t>
            </a:r>
            <a:r>
              <a:rPr lang="en">
                <a:solidFill>
                  <a:schemeClr val="dk1"/>
                </a:solidFill>
              </a:rPr>
              <a:t>“</a:t>
            </a:r>
            <a:r>
              <a:rPr lang="en" u="sng">
                <a:solidFill>
                  <a:schemeClr val="hlink"/>
                </a:solidFill>
                <a:hlinkClick r:id="rId2"/>
              </a:rPr>
              <a:t>Traffic light</a:t>
            </a:r>
            <a:r>
              <a:rPr lang="en">
                <a:solidFill>
                  <a:schemeClr val="dk1"/>
                </a:solidFill>
              </a:rPr>
              <a:t>” by algotruneman from Openclipart is under the Public Domain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dc40cc7b07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dc40cc7b07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Credits: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Male teacher #2</a:t>
            </a:r>
            <a:r>
              <a:rPr lang="en"/>
              <a:t>” by oksmith from OpenClipart is under the Public Domain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Woman police officer</a:t>
            </a:r>
            <a:r>
              <a:rPr lang="en"/>
              <a:t>” by Gerald_G from OpenClipart is under the Public Domain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050" y="0"/>
            <a:ext cx="9081900" cy="275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100">
                <a:latin typeface="Century Gothic"/>
                <a:ea typeface="Century Gothic"/>
                <a:cs typeface="Century Gothic"/>
                <a:sym typeface="Century Gothic"/>
              </a:rPr>
              <a:t>Rule</a:t>
            </a:r>
            <a:endParaRPr b="1" sz="1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>
                <a:latin typeface="Century Gothic"/>
                <a:ea typeface="Century Gothic"/>
                <a:cs typeface="Century Gothic"/>
                <a:sym typeface="Century Gothic"/>
              </a:rPr>
              <a:t>A do/don’t for our behavior</a:t>
            </a: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7137" y="2971025"/>
            <a:ext cx="3729725" cy="1856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52375" y="76200"/>
            <a:ext cx="8520600" cy="312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100">
                <a:latin typeface="Century Gothic"/>
                <a:ea typeface="Century Gothic"/>
                <a:cs typeface="Century Gothic"/>
                <a:sym typeface="Century Gothic"/>
              </a:rPr>
              <a:t>Laws</a:t>
            </a:r>
            <a:endParaRPr b="1" sz="1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>
                <a:latin typeface="Century Gothic"/>
                <a:ea typeface="Century Gothic"/>
                <a:cs typeface="Century Gothic"/>
                <a:sym typeface="Century Gothic"/>
              </a:rPr>
              <a:t>A group of rules that protect people  </a:t>
            </a:r>
            <a:endParaRPr sz="5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7750" y="3291950"/>
            <a:ext cx="260985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ctrTitle"/>
          </p:nvPr>
        </p:nvSpPr>
        <p:spPr>
          <a:xfrm>
            <a:off x="31050" y="183225"/>
            <a:ext cx="9081900" cy="383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850">
                <a:latin typeface="Century Gothic"/>
                <a:ea typeface="Century Gothic"/>
                <a:cs typeface="Century Gothic"/>
                <a:sym typeface="Century Gothic"/>
              </a:rPr>
              <a:t>Authority Figures</a:t>
            </a:r>
            <a:endParaRPr b="1" sz="88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>
                <a:latin typeface="Century Gothic"/>
                <a:ea typeface="Century Gothic"/>
                <a:cs typeface="Century Gothic"/>
                <a:sym typeface="Century Gothic"/>
              </a:rPr>
              <a:t>Trusted leaders that make sure we follow rules and laws</a:t>
            </a:r>
            <a:endParaRPr sz="5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4375" y="3525161"/>
            <a:ext cx="1751726" cy="141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3675" y="3356474"/>
            <a:ext cx="605016" cy="1753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