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Century Gothic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CenturyGothic-boldItalic.fntdata"/><Relationship Id="rId9" Type="http://schemas.openxmlformats.org/officeDocument/2006/relationships/font" Target="fonts/CenturyGothic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CenturyGothic-regular.fntdata"/><Relationship Id="rId8" Type="http://schemas.openxmlformats.org/officeDocument/2006/relationships/font" Target="fonts/CenturyGothic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1259050" y="877600"/>
            <a:ext cx="22677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latin typeface="Century Gothic"/>
                <a:ea typeface="Century Gothic"/>
                <a:cs typeface="Century Gothic"/>
                <a:sym typeface="Century Gothic"/>
              </a:rPr>
              <a:t>In the school </a:t>
            </a:r>
            <a:endParaRPr b="1" sz="24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5125775" y="877600"/>
            <a:ext cx="3167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latin typeface="Century Gothic"/>
                <a:ea typeface="Century Gothic"/>
                <a:cs typeface="Century Gothic"/>
                <a:sym typeface="Century Gothic"/>
              </a:rPr>
              <a:t>In the </a:t>
            </a:r>
            <a:r>
              <a:rPr b="1" lang="en" sz="2400">
                <a:latin typeface="Century Gothic"/>
                <a:ea typeface="Century Gothic"/>
                <a:cs typeface="Century Gothic"/>
                <a:sym typeface="Century Gothic"/>
              </a:rPr>
              <a:t>c</a:t>
            </a:r>
            <a:r>
              <a:rPr b="1" lang="en" sz="2400">
                <a:latin typeface="Century Gothic"/>
                <a:ea typeface="Century Gothic"/>
                <a:cs typeface="Century Gothic"/>
                <a:sym typeface="Century Gothic"/>
              </a:rPr>
              <a:t>ommunity </a:t>
            </a:r>
            <a:endParaRPr b="1" sz="24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0" y="193975"/>
            <a:ext cx="9144000" cy="554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latin typeface="Century Gothic"/>
                <a:ea typeface="Century Gothic"/>
                <a:cs typeface="Century Gothic"/>
                <a:sym typeface="Century Gothic"/>
              </a:rPr>
              <a:t>Who is in charge of making sure we follow rules and laws?</a:t>
            </a:r>
            <a:endParaRPr b="1" sz="24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cxnSp>
        <p:nvCxnSpPr>
          <p:cNvPr id="57" name="Google Shape;57;p13"/>
          <p:cNvCxnSpPr/>
          <p:nvPr/>
        </p:nvCxnSpPr>
        <p:spPr>
          <a:xfrm>
            <a:off x="4570700" y="993625"/>
            <a:ext cx="35100" cy="40215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8" name="Google Shape;58;p13"/>
          <p:cNvCxnSpPr/>
          <p:nvPr/>
        </p:nvCxnSpPr>
        <p:spPr>
          <a:xfrm flipH="1">
            <a:off x="327450" y="1478100"/>
            <a:ext cx="8416500" cy="234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9" name="Google Shape;59;p13"/>
          <p:cNvSpPr txBox="1"/>
          <p:nvPr/>
        </p:nvSpPr>
        <p:spPr>
          <a:xfrm>
            <a:off x="364000" y="1574275"/>
            <a:ext cx="40578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t/>
            </a:r>
            <a:endParaRPr sz="1600"/>
          </a:p>
        </p:txBody>
      </p:sp>
      <p:sp>
        <p:nvSpPr>
          <p:cNvPr id="60" name="Google Shape;60;p13"/>
          <p:cNvSpPr txBox="1"/>
          <p:nvPr/>
        </p:nvSpPr>
        <p:spPr>
          <a:xfrm>
            <a:off x="4686150" y="1628550"/>
            <a:ext cx="4057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1" name="Google Shape;61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48325" y="4653925"/>
            <a:ext cx="889075" cy="340800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3"/>
          <p:cNvSpPr txBox="1"/>
          <p:nvPr/>
        </p:nvSpPr>
        <p:spPr>
          <a:xfrm>
            <a:off x="4680575" y="1574275"/>
            <a:ext cx="40578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t/>
            </a:r>
            <a:endParaRPr sz="16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