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flickr.com/photos/84388958@N03/7729300102" TargetMode="External"/><Relationship Id="rId3" Type="http://schemas.openxmlformats.org/officeDocument/2006/relationships/hyperlink" Target="https://creativecommons.org/licenses/by/2.0/?ref=openver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c31be916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c31be916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30272E"/>
                </a:solidFill>
              </a:rPr>
              <a:t>Image Credit: "</a:t>
            </a:r>
            <a:r>
              <a:rPr lang="en" sz="1050" u="sng">
                <a:solidFill>
                  <a:srgbClr val="1155CC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stop sign</a:t>
            </a:r>
            <a:r>
              <a:rPr lang="en" sz="1050">
                <a:solidFill>
                  <a:srgbClr val="30272E"/>
                </a:solidFill>
              </a:rPr>
              <a:t>" by Clover Autrey is licensed under </a:t>
            </a:r>
            <a:r>
              <a:rPr lang="en" sz="105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2.0</a:t>
            </a:r>
            <a:r>
              <a:rPr lang="en" sz="1050">
                <a:solidFill>
                  <a:srgbClr val="30272E"/>
                </a:solidFill>
              </a:rPr>
              <a:t>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9030" r="9470" t="0"/>
          <a:stretch/>
        </p:blipFill>
        <p:spPr>
          <a:xfrm>
            <a:off x="1928825" y="152400"/>
            <a:ext cx="5258299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