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eac72f32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eac72f32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c316bc464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c316bc464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12121"/>
                </a:solidFill>
              </a:rPr>
              <a:t>Law: Follow the </a:t>
            </a:r>
            <a:r>
              <a:rPr lang="en">
                <a:solidFill>
                  <a:srgbClr val="212121"/>
                </a:solidFill>
              </a:rPr>
              <a:t>speed limit</a:t>
            </a:r>
            <a:endParaRPr>
              <a:solidFill>
                <a:srgbClr val="21212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c316bc464e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c316bc464e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Law: Go is green, slow down is yellow (prepare to stop), red is stop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c316bc464e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c316bc464e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Law: No stealing things that are not yours or you did not buy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c316bc464e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c316bc464e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Law: Use crosswalks when crossing the street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eeac72f326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eeac72f326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flickr.com/photos/54409200@N04/5058887850" TargetMode="External"/><Relationship Id="rId4" Type="http://schemas.openxmlformats.org/officeDocument/2006/relationships/hyperlink" Target="https://creativecommons.org/licenses/by/2.0/?ref=openverse" TargetMode="External"/><Relationship Id="rId11" Type="http://schemas.openxmlformats.org/officeDocument/2006/relationships/image" Target="../media/image1.png"/><Relationship Id="rId10" Type="http://schemas.openxmlformats.org/officeDocument/2006/relationships/hyperlink" Target="https://pixabay.com/service/terms/" TargetMode="External"/><Relationship Id="rId9" Type="http://schemas.openxmlformats.org/officeDocument/2006/relationships/hyperlink" Target="https://pixabay.com/photos/crosswalk-road-city-over-there-377532/" TargetMode="External"/><Relationship Id="rId5" Type="http://schemas.openxmlformats.org/officeDocument/2006/relationships/hyperlink" Target="https://www.flickr.com/photos/10361931@N06/4747872021" TargetMode="External"/><Relationship Id="rId6" Type="http://schemas.openxmlformats.org/officeDocument/2006/relationships/hyperlink" Target="https://creativecommons.org/licenses/by/2.0/?ref=openverse" TargetMode="External"/><Relationship Id="rId7" Type="http://schemas.openxmlformats.org/officeDocument/2006/relationships/hyperlink" Target="https://commons.wikimedia.org/wiki/File:Cartoon_Sleuth_Stealing_Computer_Details.svg" TargetMode="External"/><Relationship Id="rId8" Type="http://schemas.openxmlformats.org/officeDocument/2006/relationships/hyperlink" Target="https://creativecommons.org/licenses/by-sa/4.0/deed.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980000"/>
                </a:solidFill>
              </a:rPr>
              <a:t>UNDERSTANDING LAWS</a:t>
            </a:r>
            <a:endParaRPr b="1">
              <a:solidFill>
                <a:srgbClr val="980000"/>
              </a:solidFill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 rotWithShape="1">
          <a:blip r:embed="rId3">
            <a:alphaModFix/>
          </a:blip>
          <a:srcRect b="6345" l="7824" r="5812" t="10376"/>
          <a:stretch/>
        </p:blipFill>
        <p:spPr>
          <a:xfrm>
            <a:off x="2750338" y="229625"/>
            <a:ext cx="3643325" cy="468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5"/>
          <p:cNvPicPr preferRelativeResize="0"/>
          <p:nvPr/>
        </p:nvPicPr>
        <p:blipFill rotWithShape="1">
          <a:blip r:embed="rId3">
            <a:alphaModFix/>
          </a:blip>
          <a:srcRect b="0" l="34776" r="0" t="0"/>
          <a:stretch/>
        </p:blipFill>
        <p:spPr>
          <a:xfrm>
            <a:off x="2195808" y="152400"/>
            <a:ext cx="4752374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3413" y="152400"/>
            <a:ext cx="4117185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7"/>
          <p:cNvPicPr preferRelativeResize="0"/>
          <p:nvPr/>
        </p:nvPicPr>
        <p:blipFill rotWithShape="1">
          <a:blip r:embed="rId3">
            <a:alphaModFix/>
          </a:blip>
          <a:srcRect b="0" l="0" r="0" t="18207"/>
          <a:stretch/>
        </p:blipFill>
        <p:spPr>
          <a:xfrm>
            <a:off x="1024950" y="592850"/>
            <a:ext cx="6451600" cy="3957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"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Speed Limit Sign</a:t>
            </a:r>
            <a:r>
              <a:rPr lang="en" sz="1200">
                <a:solidFill>
                  <a:srgbClr val="30272E"/>
                </a:solidFill>
              </a:rPr>
              <a:t>" by Kt Ann is licensed under 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2.0</a:t>
            </a:r>
            <a:r>
              <a:rPr lang="en" sz="1200">
                <a:solidFill>
                  <a:srgbClr val="30272E"/>
                </a:solidFill>
              </a:rPr>
              <a:t>.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"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 couple of red traffic lights against a blue sky</a:t>
            </a:r>
            <a:r>
              <a:rPr lang="en" sz="1200">
                <a:solidFill>
                  <a:srgbClr val="30272E"/>
                </a:solidFill>
              </a:rPr>
              <a:t>" by Horia Varlan is licensed under </a:t>
            </a:r>
            <a:r>
              <a:rPr lang="en" sz="12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2.0</a:t>
            </a:r>
            <a:r>
              <a:rPr lang="en" sz="1200">
                <a:solidFill>
                  <a:srgbClr val="30272E"/>
                </a:solidFill>
              </a:rPr>
              <a:t>.</a:t>
            </a:r>
            <a:endParaRPr sz="1200">
              <a:solidFill>
                <a:srgbClr val="30272E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Cartoon sleuth stealing computer details</a:t>
            </a:r>
            <a:r>
              <a:rPr lang="en" sz="1200">
                <a:solidFill>
                  <a:srgbClr val="30272E"/>
                </a:solidFill>
              </a:rPr>
              <a:t>” by Free Clip Art is licensed under </a:t>
            </a:r>
            <a:r>
              <a:rPr lang="en" sz="1200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4.0</a:t>
            </a:r>
            <a:r>
              <a:rPr lang="en" sz="1200">
                <a:solidFill>
                  <a:srgbClr val="30272E"/>
                </a:solidFill>
              </a:rPr>
              <a:t>.</a:t>
            </a:r>
            <a:endParaRPr sz="1200">
              <a:solidFill>
                <a:srgbClr val="30272E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AutoNum type="arabicPeriod"/>
            </a:pPr>
            <a:r>
              <a:rPr lang="en" sz="1200">
                <a:solidFill>
                  <a:schemeClr val="accent2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Crosswalk road city over there</a:t>
            </a:r>
            <a:r>
              <a:rPr lang="en" sz="1200">
                <a:solidFill>
                  <a:schemeClr val="accent2"/>
                </a:solidFill>
              </a:rPr>
              <a:t>” by lbokel is licensed under the </a:t>
            </a:r>
            <a:r>
              <a:rPr lang="en" sz="1200" u="sng">
                <a:solidFill>
                  <a:srgbClr val="1155CC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Pixabay license.</a:t>
            </a:r>
            <a:endParaRPr sz="1200">
              <a:solidFill>
                <a:srgbClr val="30272E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pic>
        <p:nvPicPr>
          <p:cNvPr id="82" name="Google Shape;82;p18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