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openclipart.org/detail/182934/traffic-light-ryg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44f93891a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44f93891a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Traffic light</a:t>
            </a:r>
            <a:r>
              <a:rPr lang="en">
                <a:solidFill>
                  <a:schemeClr val="dk1"/>
                </a:solidFill>
              </a:rPr>
              <a:t>” by algotruneman from Openclipart is under the Public Domain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52375" y="76200"/>
            <a:ext cx="8520600" cy="312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100">
                <a:latin typeface="Century Gothic"/>
                <a:ea typeface="Century Gothic"/>
                <a:cs typeface="Century Gothic"/>
                <a:sym typeface="Century Gothic"/>
              </a:rPr>
              <a:t>Laws</a:t>
            </a:r>
            <a:endParaRPr b="1" sz="1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>
                <a:latin typeface="Century Gothic"/>
                <a:ea typeface="Century Gothic"/>
                <a:cs typeface="Century Gothic"/>
                <a:sym typeface="Century Gothic"/>
              </a:rPr>
              <a:t>A group of rules that protect people  </a:t>
            </a:r>
            <a:endParaRPr sz="53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7750" y="3291950"/>
            <a:ext cx="2609850" cy="164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