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6" r:id="rId3"/>
    <p:sldId id="269" r:id="rId4"/>
    <p:sldId id="260" r:id="rId5"/>
    <p:sldId id="268" r:id="rId6"/>
    <p:sldId id="267" r:id="rId7"/>
    <p:sldId id="258" r:id="rId8"/>
    <p:sldId id="271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225" autoAdjust="0"/>
  </p:normalViewPr>
  <p:slideViewPr>
    <p:cSldViewPr snapToGrid="0">
      <p:cViewPr varScale="1">
        <p:scale>
          <a:sx n="78" d="100"/>
          <a:sy n="78" d="100"/>
        </p:scale>
        <p:origin x="-856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E1186-2816-403B-843E-177559101BEF}" type="datetimeFigureOut">
              <a:rPr lang="en-US" smtClean="0"/>
              <a:t>10/2/17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33032-5F27-480D-B5AC-1309B07C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63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.archives.gov/id/1667751" TargetMode="External"/><Relationship Id="rId4" Type="http://schemas.openxmlformats.org/officeDocument/2006/relationships/hyperlink" Target="https://www.docsteach.org/documents/document/constitutio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rnussbaum.com/images/13map13a.gif" TargetMode="External"/><Relationship Id="rId4" Type="http://schemas.openxmlformats.org/officeDocument/2006/relationships/hyperlink" Target="http://www.conservapedia.com/File:B-Emp-1763.jpg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s://catalog.archives.gov/id/301682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Relationship Id="rId3" Type="http://schemas.openxmlformats.org/officeDocument/2006/relationships/hyperlink" Target="https://catalog.archives.gov/id/532883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s://catalog.archives.gov/id/301687" TargetMode="Externa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s://catalog.archives.gov/id/518208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Relationship Id="rId3" Type="http://schemas.openxmlformats.org/officeDocument/2006/relationships/hyperlink" Target="http://www.aoc.gov/art/other-paintings-and-murals/signing-constitution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https://catalog.archives.gov/id/166775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Constitution of the United States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9/17/1787; General Records of the United States Government, Record Group 11; National Archives at Washington, DC. National Archives Identifier:  1667751.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https://catalog.archives.gov/id/1667751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https://www.docsteach.org/documents/document/constitution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34809-4EB4-447A-96D9-FFBB124FE9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2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 of the Original 13 Colonies in 1776 taken from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http://mrnussbaum.com/images/13map13a.gif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accessed on July 22, 2016.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 of the British Empire in 1763 taken from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http://www.conservapedia.com/File:B-Emp-1763.jpg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accessed on July 22, 2016.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33032-5F27-480D-B5AC-1309B07CAF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16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Dunlap Broadside [Declaration of Independence]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July 4, 1776; Rough Journals, 9/5/1774 - 3/2/1789; Records of the Continental and Confederation Congresses and the Constitutional Convention, 1765 - 1821, Record Group 360; National Archives Building, Washington DC. National Archives Identifier: 301682.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[https://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catalog.archives.gov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/id/301682]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[https://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www.docsteach.org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/documents/document/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dunlap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-broadside]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33032-5F27-480D-B5AC-1309B07CAF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8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Surrender of Cornwallis at Yorktown, Virginia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October 19, 1781, by which over 7,000 British and Hessians became prisoners. Copy of lithograph by James Baillie, circa 1845; George Washington Bicentennial Commission, 1931 - 1932; Records of Commissions of the Legislative Branch, Record Group 148.  National Archives at College Park. National Archives Identifier:  532883.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[https://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catalog.archives.gov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/id/532883]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[https://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www.docsteach.org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/documents/document/surrender-of-cornwallis-at-yorktown-virginia-october-19-1781-lithograph-by-james-baillie]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33032-5F27-480D-B5AC-1309B07CAF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87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Articles of Confederation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3/1/1781; Records of the Continental and Confederation Congresses and the Constitutional Convention, Record Group 360. National Archives at Washington, DC.  National Archives Identifier:  301687.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[https://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catalog.archives.gov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/id/301687]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[https://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www.docsteach.org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/documents/document/articles-of-confederation]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33032-5F27-480D-B5AC-1309B07CAF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63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Exterior view of Independence Hall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ca. 1776; General Photographic File of the Commission of Fine Arts, ca. 1910 - 1950; Records of the Commission of Fine Arts, Record Group 66. National Archives at College Park.  National Archives Identifier:  518208.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[https://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catalog.archives.gov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/id/518208]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[https://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www.docsteach.org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/documents/document/exterior-view-of-independence-hall]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33032-5F27-480D-B5AC-1309B07CAF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71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Signing of the Constitution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Howard Chandler Christy, 1940. Oil on Canvas.  House wing, east stairway U.S. Capitol Building, Washington, DC.  Accessed 31 July 2016. [http://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www.aoc.gov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/art/other-paintings-and-murals/signing-constitution]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33032-5F27-480D-B5AC-1309B07CAF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80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Constitution of the United States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9/17/1787; General Records of the United States Government, Record Group 11; National Archives at Washington, DC. National Archives Identifier:  1667751.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[https://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catalog.archives.gov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/id/1667751]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[https://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www.docsteach.org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/documents/document/constitution]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34809-4EB4-447A-96D9-FFBB124FE9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21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A277-9BC1-47EA-9328-8A665CEF3459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35DB-E3E9-4116-AAD8-BE17761C0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57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A277-9BC1-47EA-9328-8A665CEF3459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35DB-E3E9-4116-AAD8-BE17761C0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91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A277-9BC1-47EA-9328-8A665CEF3459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35DB-E3E9-4116-AAD8-BE17761C0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13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A277-9BC1-47EA-9328-8A665CEF3459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35DB-E3E9-4116-AAD8-BE17761C0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22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A277-9BC1-47EA-9328-8A665CEF3459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35DB-E3E9-4116-AAD8-BE17761C0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91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A277-9BC1-47EA-9328-8A665CEF3459}" type="datetimeFigureOut">
              <a:rPr lang="en-US" smtClean="0"/>
              <a:t>10/2/17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35DB-E3E9-4116-AAD8-BE17761C0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1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A277-9BC1-47EA-9328-8A665CEF3459}" type="datetimeFigureOut">
              <a:rPr lang="en-US" smtClean="0"/>
              <a:t>10/2/17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35DB-E3E9-4116-AAD8-BE17761C0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9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A277-9BC1-47EA-9328-8A665CEF3459}" type="datetimeFigureOut">
              <a:rPr lang="en-US" smtClean="0"/>
              <a:t>10/2/17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35DB-E3E9-4116-AAD8-BE17761C0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5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A277-9BC1-47EA-9328-8A665CEF3459}" type="datetimeFigureOut">
              <a:rPr lang="en-US" smtClean="0"/>
              <a:t>10/2/17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35DB-E3E9-4116-AAD8-BE17761C0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32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A277-9BC1-47EA-9328-8A665CEF3459}" type="datetimeFigureOut">
              <a:rPr lang="en-US" smtClean="0"/>
              <a:t>10/2/17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35DB-E3E9-4116-AAD8-BE17761C0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29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A277-9BC1-47EA-9328-8A665CEF3459}" type="datetimeFigureOut">
              <a:rPr lang="en-US" smtClean="0"/>
              <a:t>10/2/17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35DB-E3E9-4116-AAD8-BE17761C0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11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7A277-9BC1-47EA-9328-8A665CEF3459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435DB-E3E9-4116-AAD8-BE17761C0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0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Thinking Through Timelines: Creating the Constitution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r>
              <a:rPr lang="en-US" baseline="30000" dirty="0" smtClean="0">
                <a:solidFill>
                  <a:schemeClr val="bg1"/>
                </a:solidFill>
              </a:rPr>
              <a:t>rd</a:t>
            </a:r>
            <a:r>
              <a:rPr lang="en-US" dirty="0" smtClean="0">
                <a:solidFill>
                  <a:schemeClr val="bg1"/>
                </a:solidFill>
              </a:rPr>
              <a:t> Grade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8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6" y="0"/>
            <a:ext cx="56647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5832" y="5022617"/>
            <a:ext cx="188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September 17, 1787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15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44" y="677146"/>
            <a:ext cx="6096000" cy="50196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703" y="6039050"/>
            <a:ext cx="4632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 13 Colonies in 1776</a:t>
            </a:r>
            <a:br>
              <a:rPr lang="en-US" dirty="0" smtClean="0"/>
            </a:br>
            <a:r>
              <a:rPr lang="en-US" dirty="0" smtClean="0"/>
              <a:t>http://mrnussbaum.com/images/13map13a.gif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18" y="867645"/>
            <a:ext cx="5805938" cy="46386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86062" y="6039049"/>
            <a:ext cx="51545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 British Empire in 1763</a:t>
            </a:r>
            <a:br>
              <a:rPr lang="en-US" dirty="0" smtClean="0"/>
            </a:br>
            <a:r>
              <a:rPr lang="en-US" dirty="0" smtClean="0"/>
              <a:t>http://www.conservapedia.com/File:B-Emp-1763.jpg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15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362" y="0"/>
            <a:ext cx="5637276" cy="6858000"/>
          </a:xfrm>
          <a:prstGeom prst="rect">
            <a:avLst/>
          </a:prstGeom>
        </p:spPr>
      </p:pic>
      <p:pic>
        <p:nvPicPr>
          <p:cNvPr id="3" name="Picture 2" descr="Macintosh HD:Users:vmcvey:Downloads:00301_2000_001_A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73" y="0"/>
            <a:ext cx="59492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905832" y="5086917"/>
            <a:ext cx="188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July 4,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1776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8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5" y="0"/>
            <a:ext cx="97636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66596" y="5070842"/>
            <a:ext cx="1884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October 19,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1781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17" y="0"/>
            <a:ext cx="38459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5832" y="5086917"/>
            <a:ext cx="188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March 1,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1781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6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4" y="0"/>
            <a:ext cx="95728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0902" y="5328042"/>
            <a:ext cx="188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1776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4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ard Chandler Christy’s painting of the signing of the United States Constituti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6" y="449262"/>
            <a:ext cx="9304648" cy="600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30903" y="5119067"/>
            <a:ext cx="188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September 17, 1787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58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6" y="0"/>
            <a:ext cx="56647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5832" y="5022617"/>
            <a:ext cx="188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September 17, 1787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82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636</Words>
  <Application>Microsoft Macintosh PowerPoint</Application>
  <PresentationFormat>Custom</PresentationFormat>
  <Paragraphs>44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Thinking Through Timelines: Creating the Constitution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Road to Independence</dc:title>
  <dc:creator>Thomas</dc:creator>
  <cp:lastModifiedBy>Valerie McVey</cp:lastModifiedBy>
  <cp:revision>26</cp:revision>
  <dcterms:created xsi:type="dcterms:W3CDTF">2016-07-22T01:19:42Z</dcterms:created>
  <dcterms:modified xsi:type="dcterms:W3CDTF">2017-10-02T14:43:55Z</dcterms:modified>
</cp:coreProperties>
</file>