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79" r:id="rId6"/>
    <p:sldId id="278" r:id="rId7"/>
    <p:sldId id="274" r:id="rId8"/>
    <p:sldId id="277" r:id="rId9"/>
    <p:sldId id="276" r:id="rId10"/>
    <p:sldId id="275" r:id="rId11"/>
    <p:sldId id="273" r:id="rId12"/>
    <p:sldId id="280" r:id="rId13"/>
    <p:sldId id="267" r:id="rId14"/>
    <p:sldId id="272" r:id="rId15"/>
    <p:sldId id="27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20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52771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START HERE </a:t>
            </a:r>
            <a:endParaRPr b="1" dirty="0"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  <a:defRPr sz="2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sz="1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  <a:defRPr sz="1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None/>
              <a:defRPr sz="16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11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Corbel"/>
              <a:buChar char="•"/>
              <a:defRPr sz="3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Char char="•"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051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Char char="•"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rbel"/>
              <a:buNone/>
              <a:defRPr sz="17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Corbel"/>
              <a:buNone/>
              <a:defRPr sz="2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  <a:defRPr sz="2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orbel"/>
              <a:buNone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Corbel"/>
              <a:buNone/>
              <a:defRPr sz="17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Corbel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rbel"/>
              <a:buNone/>
              <a:defRPr sz="1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720"/>
              <a:buFont typeface="Corbel"/>
              <a:buNone/>
              <a:defRPr sz="9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5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212035" y="1122363"/>
            <a:ext cx="1170166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n-US" sz="72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BIG IDEAS THROUGH POLITICAL CARTOONS 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Corbel"/>
              <a:buNone/>
            </a:pPr>
            <a:r>
              <a:rPr lang="en-US" sz="5400" dirty="0" smtClean="0"/>
              <a:t>U.S. History</a:t>
            </a:r>
            <a:r>
              <a:rPr lang="en-US" sz="5400" b="0" i="0" u="none" strike="noStrike" cap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8954951">
            <a:off x="10135676" y="143724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952989" y="2855469"/>
            <a:ext cx="1977306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</a:t>
            </a:r>
            <a:r>
              <a:rPr lang="en-US" sz="2800" b="1" dirty="0" smtClean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History </a:t>
            </a: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Vocabulary Terms  </a:t>
            </a:r>
            <a:endParaRPr sz="2800" dirty="0"/>
          </a:p>
        </p:txBody>
      </p:sp>
      <p:pic>
        <p:nvPicPr>
          <p:cNvPr id="3" name="Picture 2" descr="Screen Shot 2018-11-13 at 1.04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7" y="1505481"/>
            <a:ext cx="9299702" cy="3402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84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8954951">
            <a:off x="10135676" y="143724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952989" y="2855469"/>
            <a:ext cx="1977306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</a:t>
            </a:r>
            <a:r>
              <a:rPr lang="en-US" sz="2800" b="1" dirty="0" smtClean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History </a:t>
            </a: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Vocabulary Terms  </a:t>
            </a:r>
            <a:endParaRPr sz="2800" dirty="0"/>
          </a:p>
        </p:txBody>
      </p:sp>
      <p:pic>
        <p:nvPicPr>
          <p:cNvPr id="4" name="Picture 3" descr="Screen Shot 2018-11-13 at 1.1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1" y="1545000"/>
            <a:ext cx="9482508" cy="3645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22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" name="Shape 109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Shape 110"/>
          <p:cNvSpPr/>
          <p:nvPr/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221562" y="246887"/>
            <a:ext cx="7314691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1219397" y="4005950"/>
            <a:ext cx="531902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Shape 113"/>
          <p:cNvSpPr/>
          <p:nvPr/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8024731" y="3589019"/>
            <a:ext cx="3443878" cy="2542032"/>
          </a:xfrm>
          <a:prstGeom prst="rect">
            <a:avLst/>
          </a:prstGeom>
          <a:solidFill>
            <a:srgbClr val="FFFFFF"/>
          </a:solidFill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8024730" y="728472"/>
            <a:ext cx="3443878" cy="2540508"/>
          </a:xfrm>
          <a:prstGeom prst="rect">
            <a:avLst/>
          </a:prstGeom>
          <a:solidFill>
            <a:srgbClr val="FFFFFF"/>
          </a:solidFill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69107" y="893398"/>
            <a:ext cx="6019601" cy="318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n-US" sz="7200" b="1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 ARE WE GOING TO DO?</a:t>
            </a:r>
            <a:endParaRPr dirty="0"/>
          </a:p>
        </p:txBody>
      </p:sp>
      <p:sp>
        <p:nvSpPr>
          <p:cNvPr id="118" name="Shape 118"/>
          <p:cNvSpPr txBox="1"/>
          <p:nvPr/>
        </p:nvSpPr>
        <p:spPr>
          <a:xfrm>
            <a:off x="742125" y="4352750"/>
            <a:ext cx="614658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6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Carousel Stations</a:t>
            </a:r>
            <a:endParaRPr lang="en-US" sz="6000" dirty="0"/>
          </a:p>
        </p:txBody>
      </p:sp>
      <p:pic>
        <p:nvPicPr>
          <p:cNvPr id="6" name="Picture 5" descr="Screen Shot 2018-10-02 at 1.02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43" y="825838"/>
            <a:ext cx="3196173" cy="2340206"/>
          </a:xfrm>
          <a:prstGeom prst="rect">
            <a:avLst/>
          </a:prstGeom>
        </p:spPr>
      </p:pic>
      <p:pic>
        <p:nvPicPr>
          <p:cNvPr id="7" name="Picture 6" descr="Screen Shot 2018-10-02 at 1.03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44" y="3733800"/>
            <a:ext cx="3189192" cy="219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6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41848" y="436494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Corbel"/>
              <a:buNone/>
            </a:pPr>
            <a:r>
              <a:rPr lang="en-US" sz="405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Re-Read the Paragraph on the Graphic Organizer  </a:t>
            </a:r>
            <a:endParaRPr/>
          </a:p>
        </p:txBody>
      </p:sp>
      <p:sp>
        <p:nvSpPr>
          <p:cNvPr id="222" name="Shape 222"/>
          <p:cNvSpPr/>
          <p:nvPr/>
        </p:nvSpPr>
        <p:spPr>
          <a:xfrm rot="9154808">
            <a:off x="10171449" y="141009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9902506" y="2765029"/>
            <a:ext cx="2033405" cy="1614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2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This paragraph</a:t>
            </a:r>
            <a:b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provides general information  </a:t>
            </a:r>
            <a:endParaRPr sz="1800" dirty="0"/>
          </a:p>
        </p:txBody>
      </p:sp>
      <p:pic>
        <p:nvPicPr>
          <p:cNvPr id="7" name="Picture 6" descr="Screen Shot 2018-10-02 at 1.23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1" y="1512567"/>
            <a:ext cx="9452585" cy="3505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41848" y="436494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050"/>
            </a:pPr>
            <a:r>
              <a:rPr lang="en-US" sz="4000" b="1" dirty="0"/>
              <a:t>Follow the Directions on the Graphic Organizer </a:t>
            </a:r>
            <a:endParaRPr dirty="0"/>
          </a:p>
        </p:txBody>
      </p:sp>
      <p:sp>
        <p:nvSpPr>
          <p:cNvPr id="222" name="Shape 222"/>
          <p:cNvSpPr/>
          <p:nvPr/>
        </p:nvSpPr>
        <p:spPr>
          <a:xfrm rot="8445842">
            <a:off x="10238010" y="1524252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10040667" y="2806758"/>
            <a:ext cx="1810645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2"/>
              <a:buFont typeface="Corbel"/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Complete Steps 1-3</a:t>
            </a:r>
            <a:endParaRPr sz="2800" dirty="0"/>
          </a:p>
        </p:txBody>
      </p:sp>
      <p:pic>
        <p:nvPicPr>
          <p:cNvPr id="3" name="Picture 2" descr="Screen Shot 2018-11-13 at 1.55.4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834962" y="1634419"/>
            <a:ext cx="9205703" cy="318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60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0" name="Shape 260"/>
          <p:cNvCxnSpPr/>
          <p:nvPr/>
        </p:nvCxnSpPr>
        <p:spPr>
          <a:xfrm rot="10800000">
            <a:off x="7961243" y="2054826"/>
            <a:ext cx="0" cy="274320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895467" y="863364"/>
            <a:ext cx="5352933" cy="512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orbel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ROTATE TO THE NEXT STATION </a:t>
            </a:r>
            <a:endParaRPr/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0536" y="809804"/>
            <a:ext cx="4998872" cy="5179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" name="Shape 96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Shape 97"/>
          <p:cNvSpPr/>
          <p:nvPr/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9" name="Shape 99"/>
          <p:cNvCxnSpPr/>
          <p:nvPr/>
        </p:nvCxnSpPr>
        <p:spPr>
          <a:xfrm>
            <a:off x="8370284" y="4405863"/>
            <a:ext cx="2763075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Shape 100"/>
          <p:cNvSpPr/>
          <p:nvPr/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orbel"/>
              <a:buNone/>
            </a:pPr>
            <a:r>
              <a:rPr lang="en-US" sz="3800" b="1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BIG IDEAS THROUGH POLITICAL CARTOONS GRAPHIC ORGANIZERS  </a:t>
            </a:r>
            <a:endParaRPr dirty="0"/>
          </a:p>
        </p:txBody>
      </p:sp>
      <p:pic>
        <p:nvPicPr>
          <p:cNvPr id="2" name="Picture 1" descr="Screen Shot 2018-11-05 at 2.5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5" y="1077193"/>
            <a:ext cx="6842882" cy="5093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" name="Shape 109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Shape 110"/>
          <p:cNvSpPr/>
          <p:nvPr/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221562" y="246887"/>
            <a:ext cx="7314691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Shape 112"/>
          <p:cNvCxnSpPr/>
          <p:nvPr/>
        </p:nvCxnSpPr>
        <p:spPr>
          <a:xfrm>
            <a:off x="1219397" y="4005950"/>
            <a:ext cx="531902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Shape 113"/>
          <p:cNvSpPr/>
          <p:nvPr/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8024731" y="3589019"/>
            <a:ext cx="3443878" cy="2542032"/>
          </a:xfrm>
          <a:prstGeom prst="rect">
            <a:avLst/>
          </a:prstGeom>
          <a:solidFill>
            <a:srgbClr val="FFFFFF"/>
          </a:solidFill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8024730" y="728472"/>
            <a:ext cx="3443878" cy="2540508"/>
          </a:xfrm>
          <a:prstGeom prst="rect">
            <a:avLst/>
          </a:prstGeom>
          <a:solidFill>
            <a:srgbClr val="FFFFFF"/>
          </a:solidFill>
          <a:ln w="1270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69107" y="893398"/>
            <a:ext cx="6019601" cy="318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</a:pPr>
            <a:r>
              <a:rPr lang="en-US" sz="7200" b="1" i="0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WHAT ARE WE GOING TO DO?</a:t>
            </a:r>
            <a:endParaRPr dirty="0"/>
          </a:p>
        </p:txBody>
      </p:sp>
      <p:sp>
        <p:nvSpPr>
          <p:cNvPr id="118" name="Shape 118"/>
          <p:cNvSpPr txBox="1"/>
          <p:nvPr/>
        </p:nvSpPr>
        <p:spPr>
          <a:xfrm>
            <a:off x="742125" y="4352750"/>
            <a:ext cx="6794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Read and Text Code</a:t>
            </a:r>
            <a:endParaRPr/>
          </a:p>
        </p:txBody>
      </p:sp>
      <p:pic>
        <p:nvPicPr>
          <p:cNvPr id="15" name="Picture 14" descr="Screen Shot 2018-11-05 at 2.5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44" y="893398"/>
            <a:ext cx="3189192" cy="2271188"/>
          </a:xfrm>
          <a:prstGeom prst="rect">
            <a:avLst/>
          </a:prstGeom>
        </p:spPr>
      </p:pic>
      <p:pic>
        <p:nvPicPr>
          <p:cNvPr id="2" name="Picture 1" descr="Screen Shot 2018-11-05 at 3.02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44" y="3733800"/>
            <a:ext cx="3189192" cy="22524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8954951">
            <a:off x="10135676" y="143724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952989" y="2855469"/>
            <a:ext cx="1977306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</a:t>
            </a:r>
            <a:r>
              <a:rPr lang="en-US" sz="2800" b="1" dirty="0" smtClean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History </a:t>
            </a: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Vocabulary Terms  </a:t>
            </a:r>
            <a:endParaRPr sz="2800" dirty="0"/>
          </a:p>
        </p:txBody>
      </p:sp>
      <p:pic>
        <p:nvPicPr>
          <p:cNvPr id="2" name="Picture 1" descr="Screen Shot 2018-11-13 at 12.21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4" y="1550960"/>
            <a:ext cx="9255915" cy="3670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8954951">
            <a:off x="10135676" y="143724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952989" y="2855469"/>
            <a:ext cx="1977306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80000"/>
              </a:lnSpc>
              <a:buClr>
                <a:schemeClr val="accent1"/>
              </a:buClr>
              <a:buSzPts val="2887"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History Vocabulary Terms  </a:t>
            </a:r>
            <a:endParaRPr sz="2800" dirty="0"/>
          </a:p>
        </p:txBody>
      </p:sp>
      <p:pic>
        <p:nvPicPr>
          <p:cNvPr id="2" name="Picture 1" descr="Screen Shot 2018-11-13 at 12.30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5" y="1516498"/>
            <a:ext cx="9078414" cy="3657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64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8954951">
            <a:off x="10135676" y="143724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952989" y="2855469"/>
            <a:ext cx="1977306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</a:t>
            </a:r>
            <a:r>
              <a:rPr lang="en-US" sz="2800" b="1" dirty="0" smtClean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History </a:t>
            </a: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Vocabulary Terms  </a:t>
            </a:r>
            <a:endParaRPr sz="2800" dirty="0"/>
          </a:p>
        </p:txBody>
      </p:sp>
      <p:pic>
        <p:nvPicPr>
          <p:cNvPr id="2" name="Picture 1" descr="Screen Shot 2018-11-13 at 12.3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3" y="1586860"/>
            <a:ext cx="9123192" cy="3386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57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8954951">
            <a:off x="10135676" y="143724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952989" y="2855469"/>
            <a:ext cx="1977306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</a:t>
            </a:r>
            <a:r>
              <a:rPr lang="en-US" sz="2800" b="1" dirty="0" smtClean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History </a:t>
            </a: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Vocabulary Terms  </a:t>
            </a:r>
            <a:endParaRPr sz="2800" dirty="0"/>
          </a:p>
        </p:txBody>
      </p:sp>
      <p:pic>
        <p:nvPicPr>
          <p:cNvPr id="2" name="Picture 1" descr="Screen Shot 2018-11-13 at 12.3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69" y="1602666"/>
            <a:ext cx="8965620" cy="3612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94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8954951">
            <a:off x="10135676" y="143724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952989" y="2855469"/>
            <a:ext cx="1977306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</a:t>
            </a:r>
            <a:r>
              <a:rPr lang="en-US" sz="2800" b="1" dirty="0" smtClean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History </a:t>
            </a: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Vocabulary Terms  </a:t>
            </a:r>
            <a:endParaRPr sz="2800" dirty="0"/>
          </a:p>
        </p:txBody>
      </p:sp>
      <p:pic>
        <p:nvPicPr>
          <p:cNvPr id="2" name="Picture 1" descr="Screen Shot 2018-11-13 at 12.40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" y="1594657"/>
            <a:ext cx="9301032" cy="3266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15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20831" y="330476"/>
            <a:ext cx="11609464" cy="74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Corbel"/>
              <a:buNone/>
            </a:pPr>
            <a:r>
              <a:rPr lang="en-US" sz="45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Read the Paragraph on the Graphic Organizer  </a:t>
            </a:r>
            <a:endParaRPr/>
          </a:p>
        </p:txBody>
      </p:sp>
      <p:sp>
        <p:nvSpPr>
          <p:cNvPr id="196" name="Shape 196"/>
          <p:cNvSpPr/>
          <p:nvPr/>
        </p:nvSpPr>
        <p:spPr>
          <a:xfrm rot="8954951">
            <a:off x="10135676" y="1437240"/>
            <a:ext cx="1112166" cy="10204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9952989" y="2855469"/>
            <a:ext cx="1977306" cy="1356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7"/>
              <a:buFont typeface="Corbel"/>
              <a:buNone/>
            </a:pP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Circle the </a:t>
            </a:r>
            <a:r>
              <a:rPr lang="en-US" sz="2800" b="1" dirty="0" smtClean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History </a:t>
            </a:r>
            <a:r>
              <a:rPr lang="en-US" sz="28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Vocabulary Terms  </a:t>
            </a:r>
            <a:endParaRPr sz="2800" dirty="0"/>
          </a:p>
        </p:txBody>
      </p:sp>
      <p:pic>
        <p:nvPicPr>
          <p:cNvPr id="2" name="Picture 1" descr="Screen Shot 2018-11-13 at 12.56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2" y="1516761"/>
            <a:ext cx="9434097" cy="3108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28520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Patriotic">
      <a:dk1>
        <a:srgbClr val="C00000"/>
      </a:dk1>
      <a:lt1>
        <a:srgbClr val="FFFFFF"/>
      </a:lt1>
      <a:dk2>
        <a:srgbClr val="002060"/>
      </a:dk2>
      <a:lt2>
        <a:srgbClr val="EEECE1"/>
      </a:lt2>
      <a:accent1>
        <a:srgbClr val="C00000"/>
      </a:accent1>
      <a:accent2>
        <a:srgbClr val="C0504D"/>
      </a:accent2>
      <a:accent3>
        <a:srgbClr val="002060"/>
      </a:accent3>
      <a:accent4>
        <a:srgbClr val="FFFFFF"/>
      </a:accent4>
      <a:accent5>
        <a:srgbClr val="4BACC6"/>
      </a:accent5>
      <a:accent6>
        <a:srgbClr val="00B050"/>
      </a:accent6>
      <a:hlink>
        <a:srgbClr val="0000FF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161</Words>
  <Application>Microsoft Macintosh PowerPoint</Application>
  <PresentationFormat>Custom</PresentationFormat>
  <Paragraphs>29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Basis</vt:lpstr>
      <vt:lpstr>BIG IDEAS THROUGH POLITICAL CARTOONS </vt:lpstr>
      <vt:lpstr>BIG IDEAS THROUGH POLITICAL CARTOONS GRAPHIC ORGANIZERS  </vt:lpstr>
      <vt:lpstr>WHAT ARE WE GOING TO DO?</vt:lpstr>
      <vt:lpstr>Read the Paragraph on the Graphic Organizer  </vt:lpstr>
      <vt:lpstr>Read the Paragraph on the Graphic Organizer  </vt:lpstr>
      <vt:lpstr>Read the Paragraph on the Graphic Organizer  </vt:lpstr>
      <vt:lpstr>Read the Paragraph on the Graphic Organizer  </vt:lpstr>
      <vt:lpstr>Read the Paragraph on the Graphic Organizer  </vt:lpstr>
      <vt:lpstr>Read the Paragraph on the Graphic Organizer  </vt:lpstr>
      <vt:lpstr>Read the Paragraph on the Graphic Organizer  </vt:lpstr>
      <vt:lpstr>Read the Paragraph on the Graphic Organizer  </vt:lpstr>
      <vt:lpstr>WHAT ARE WE GOING TO DO?</vt:lpstr>
      <vt:lpstr>Re-Read the Paragraph on the Graphic Organizer  </vt:lpstr>
      <vt:lpstr>Follow the Directions on the Graphic Organizer </vt:lpstr>
      <vt:lpstr>ROTATE TO THE NEXT STATION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IDEAS THROUGH POLITICAL CARTOONS </dc:title>
  <cp:lastModifiedBy>Valerie McVey</cp:lastModifiedBy>
  <cp:revision>30</cp:revision>
  <dcterms:modified xsi:type="dcterms:W3CDTF">2018-11-15T13:55:22Z</dcterms:modified>
</cp:coreProperties>
</file>