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3" r:id="rId3"/>
    <p:sldId id="258" r:id="rId4"/>
    <p:sldId id="259" r:id="rId5"/>
    <p:sldId id="274" r:id="rId6"/>
    <p:sldId id="260" r:id="rId7"/>
    <p:sldId id="261" r:id="rId8"/>
    <p:sldId id="262" r:id="rId9"/>
    <p:sldId id="266" r:id="rId10"/>
    <p:sldId id="276" r:id="rId11"/>
    <p:sldId id="267" r:id="rId12"/>
    <p:sldId id="277" r:id="rId13"/>
    <p:sldId id="268" r:id="rId14"/>
    <p:sldId id="278" r:id="rId15"/>
    <p:sldId id="269" r:id="rId16"/>
    <p:sldId id="279" r:id="rId17"/>
    <p:sldId id="270" r:id="rId18"/>
    <p:sldId id="280" r:id="rId19"/>
    <p:sldId id="272" r:id="rId20"/>
    <p:sldId id="281" r:id="rId21"/>
    <p:sldId id="265" r:id="rId22"/>
    <p:sldId id="275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4125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54C5E-AB2A-4790-9677-F86E70DABCF4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C84F-624E-4DB7-A9CD-6219240F0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Greeting</a:t>
            </a:r>
            <a:r>
              <a:rPr lang="en-US" baseline="0" dirty="0" smtClean="0"/>
              <a:t> p</a:t>
            </a:r>
            <a:r>
              <a:rPr lang="en-US" dirty="0" smtClean="0"/>
              <a:t>resented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Jayleen Rodriquez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analysis</a:t>
            </a:r>
            <a:r>
              <a:rPr lang="en-US" baseline="0" dirty="0" smtClean="0"/>
              <a:t> </a:t>
            </a:r>
            <a:r>
              <a:rPr lang="en-US" dirty="0" smtClean="0"/>
              <a:t>of the Business Management</a:t>
            </a:r>
            <a:r>
              <a:rPr lang="en-US" baseline="0" dirty="0" smtClean="0"/>
              <a:t> &amp; Administration courses not offered at Meadow Woods Middle School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the Agriculture,</a:t>
            </a:r>
            <a:r>
              <a:rPr lang="en-US" baseline="0" dirty="0" smtClean="0"/>
              <a:t> Food and Natural Resources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analysis of the Agriculture,</a:t>
            </a:r>
            <a:r>
              <a:rPr lang="en-US" baseline="0" dirty="0" smtClean="0"/>
              <a:t> Food and Natural Resources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8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Arts, A/V Technology</a:t>
            </a:r>
            <a:r>
              <a:rPr lang="en-US" baseline="0" dirty="0" smtClean="0"/>
              <a:t> and Communication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</a:t>
            </a:r>
            <a:r>
              <a:rPr lang="en-US" baseline="0" dirty="0" smtClean="0"/>
              <a:t> analysis </a:t>
            </a:r>
            <a:r>
              <a:rPr lang="en-US" dirty="0" smtClean="0"/>
              <a:t>of Arts, A/V Technology</a:t>
            </a:r>
            <a:r>
              <a:rPr lang="en-US" baseline="0" dirty="0" smtClean="0"/>
              <a:t> and Communication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0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the Finance </a:t>
            </a:r>
            <a:r>
              <a:rPr lang="en-US" baseline="0" dirty="0" smtClean="0"/>
              <a:t>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9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analysis of the Finance </a:t>
            </a:r>
            <a:r>
              <a:rPr lang="en-US" baseline="0" dirty="0" smtClean="0"/>
              <a:t>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the Information and Communications Technology</a:t>
            </a:r>
            <a:r>
              <a:rPr lang="en-US" baseline="0" dirty="0" smtClean="0"/>
              <a:t>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analysis</a:t>
            </a:r>
            <a:r>
              <a:rPr lang="en-US" baseline="0" dirty="0" smtClean="0"/>
              <a:t> </a:t>
            </a:r>
            <a:r>
              <a:rPr lang="en-US" dirty="0" smtClean="0"/>
              <a:t>of the Information and Communications Technology</a:t>
            </a:r>
            <a:r>
              <a:rPr lang="en-US" baseline="0" dirty="0" smtClean="0"/>
              <a:t>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2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the Science Technology Engineering Math</a:t>
            </a:r>
            <a:r>
              <a:rPr lang="en-US" baseline="0" dirty="0" smtClean="0"/>
              <a:t> S.T.E.M 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4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Group introduction</a:t>
            </a:r>
            <a:r>
              <a:rPr lang="en-US" baseline="0" dirty="0" smtClean="0"/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Doudney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Cadet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4675-95CE-4A8E-83FE-1AA442C36E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analysis</a:t>
            </a:r>
            <a:r>
              <a:rPr lang="en-US" baseline="0" dirty="0" smtClean="0"/>
              <a:t> </a:t>
            </a:r>
            <a:r>
              <a:rPr lang="en-US" dirty="0" smtClean="0"/>
              <a:t>of the Science Technology Engineering Math</a:t>
            </a:r>
            <a:r>
              <a:rPr lang="en-US" baseline="0" dirty="0" smtClean="0"/>
              <a:t> S.T.E.M  courses not offered at Meadow Woods Middle School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1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people</a:t>
            </a:r>
            <a:r>
              <a:rPr lang="en-US" baseline="0" dirty="0" smtClean="0"/>
              <a:t> that support the change in the issue we are looking to accomplish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quote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Geoffery</a:t>
            </a:r>
            <a:r>
              <a:rPr lang="en-US" baseline="0" dirty="0" smtClean="0"/>
              <a:t> Canada ready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4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r>
              <a:rPr lang="en-US" baseline="0" dirty="0" smtClean="0"/>
              <a:t> statements and remarks by </a:t>
            </a:r>
            <a:r>
              <a:rPr lang="en-US" baseline="0" smtClean="0"/>
              <a:t>Marcus Dubois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77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Issue-</a:t>
            </a:r>
            <a:r>
              <a:rPr lang="en-US" baseline="0" dirty="0" smtClean="0"/>
              <a:t> A series of questions asked by David Flores with responses given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Question</a:t>
            </a:r>
            <a:r>
              <a:rPr lang="en-US" baseline="0" dirty="0" smtClean="0"/>
              <a:t> 1 read by David</a:t>
            </a:r>
          </a:p>
          <a:p>
            <a:r>
              <a:rPr lang="en-US" baseline="0" dirty="0" smtClean="0"/>
              <a:t>Answer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Hezekiah-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in order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an OCPS Student to meet this requirement they must talk to there guidance counselor 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 read by David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Hezekiah-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Yes, but they can not do it in a traditional middle school setting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3 read by David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explains what the issue is and how it impacts not only himself but his fellow student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Policy</a:t>
            </a:r>
            <a:r>
              <a:rPr lang="en-US" baseline="0" dirty="0" smtClean="0"/>
              <a:t>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Amari Denis-McCormick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Statute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Jayleen Rodriquez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Civic actions</a:t>
            </a:r>
            <a:r>
              <a:rPr lang="en-US" baseline="0" dirty="0" smtClean="0"/>
              <a:t> taken to explore the issue and determine the right actions to take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4675-95CE-4A8E-83FE-1AA442C36E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Applying the issue and</a:t>
            </a:r>
            <a:r>
              <a:rPr lang="en-US" baseline="0" dirty="0" smtClean="0"/>
              <a:t> what are the desired outcomes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PSA video introduced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Ven</a:t>
            </a:r>
            <a:r>
              <a:rPr lang="en-US" baseline="0" dirty="0" smtClean="0"/>
              <a:t>-Allen </a:t>
            </a:r>
            <a:r>
              <a:rPr lang="en-US" baseline="0" dirty="0" err="1" smtClean="0"/>
              <a:t>Lubin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result and their impact explained Jackson </a:t>
            </a:r>
            <a:r>
              <a:rPr lang="en-US" dirty="0" err="1" smtClean="0"/>
              <a:t>Solide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of the Business Management</a:t>
            </a:r>
            <a:r>
              <a:rPr lang="en-US" baseline="0" dirty="0" smtClean="0"/>
              <a:t> &amp; Administration courses not offered at Meadow Woods Middle School read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C84F-624E-4DB7-A9CD-6219240F0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C16EFC-0D9B-4EE1-B3AF-B4C5925F20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74B3B50-55A9-463A-B4B4-7ADCDB20271E}" type="datetimeFigureOut">
              <a:rPr lang="en-US" smtClean="0"/>
              <a:t>5/8/2018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IOM3jVm0U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543800" cy="1295400"/>
          </a:xfrm>
        </p:spPr>
        <p:txBody>
          <a:bodyPr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for the Future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820" y="3505200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2018 Meadow Woods Middle School </a:t>
            </a:r>
          </a:p>
          <a:p>
            <a:pPr algn="ctr"/>
            <a:r>
              <a:rPr lang="en-US" dirty="0" smtClean="0"/>
              <a:t>Afterschool Zone Program </a:t>
            </a:r>
          </a:p>
          <a:p>
            <a:pPr algn="ctr"/>
            <a:r>
              <a:rPr lang="en-US" dirty="0" smtClean="0"/>
              <a:t>Civic Action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Management &amp; Administration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22 out of 35 schools that offer Business Management &amp; Administration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13 other schools are losing opportunities in these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458200" cy="1554162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Food and Natural Resources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7495"/>
            <a:ext cx="7620000" cy="3806010"/>
          </a:xfrm>
        </p:spPr>
      </p:pic>
      <p:sp>
        <p:nvSpPr>
          <p:cNvPr id="3" name="Rectangle 2"/>
          <p:cNvSpPr/>
          <p:nvPr/>
        </p:nvSpPr>
        <p:spPr>
          <a:xfrm>
            <a:off x="5867400" y="2514600"/>
            <a:ext cx="152400" cy="297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Food and Natural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35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offer Agriculture, Food and Natural Resources courses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are losing opportunities in these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Arts, A/V Technology and Communication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0002"/>
            <a:ext cx="7620000" cy="3900996"/>
          </a:xfrm>
        </p:spPr>
      </p:pic>
      <p:sp>
        <p:nvSpPr>
          <p:cNvPr id="3" name="Rectangle 2"/>
          <p:cNvSpPr/>
          <p:nvPr/>
        </p:nvSpPr>
        <p:spPr>
          <a:xfrm>
            <a:off x="5867400" y="2498140"/>
            <a:ext cx="152400" cy="30644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Arts, A/V Technology and Communication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 out of 35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offer Arts, A/V Technology and Communication courses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29 other schools are losing opportunities in these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17" y="1600200"/>
            <a:ext cx="4565966" cy="4800600"/>
          </a:xfrm>
        </p:spPr>
      </p:pic>
      <p:sp>
        <p:nvSpPr>
          <p:cNvPr id="5" name="Rectangle 4"/>
          <p:cNvSpPr/>
          <p:nvPr/>
        </p:nvSpPr>
        <p:spPr>
          <a:xfrm>
            <a:off x="5334248" y="1828800"/>
            <a:ext cx="75952" cy="434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6 out of 35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offer Finance courses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29 other schools are losing opportunities in these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Communications Technology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565"/>
            <a:ext cx="7620000" cy="4001870"/>
          </a:xfrm>
        </p:spPr>
      </p:pic>
      <p:sp>
        <p:nvSpPr>
          <p:cNvPr id="3" name="Rectangle 2"/>
          <p:cNvSpPr/>
          <p:nvPr/>
        </p:nvSpPr>
        <p:spPr>
          <a:xfrm>
            <a:off x="6019800" y="2438400"/>
            <a:ext cx="152400" cy="3124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Communications Technology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35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offer Information and Communications Technology courses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schools are losing opportunities in these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Technology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S.T.E.M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7396"/>
            <a:ext cx="7620000" cy="3986207"/>
          </a:xfrm>
        </p:spPr>
      </p:pic>
      <p:sp>
        <p:nvSpPr>
          <p:cNvPr id="3" name="Rectangle 2"/>
          <p:cNvSpPr/>
          <p:nvPr/>
        </p:nvSpPr>
        <p:spPr>
          <a:xfrm>
            <a:off x="6019800" y="2438400"/>
            <a:ext cx="152400" cy="3200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Hezekiah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Beureuse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Doudney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Cadet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Dubois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Flores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-Allen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Lubin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Amari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Denis-McCormick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Jayleen Rodriquez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Jackson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Marquis Washington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 Obis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Castro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Technology Engineering Math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S.T.E.M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35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offer Science Technology Engineering Math- S.T.E.M courses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schools are losing opportunities in these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Supporters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133600"/>
            <a:ext cx="5638800" cy="4191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Surveyed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8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students of MWMS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Formally Interviewed the 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Counselor</a:t>
            </a:r>
          </a:p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a Q&amp;A with the Chair of the Elective Department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have to be prepared to think outside the box...Stand back and think about what we could do creativity. We've got to do that to push the field forward. - Geoffrey Canad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2000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543800" cy="609600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61760" cy="1447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for the Future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Boys &amp; Girls Clubs of Central Florida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School Zone Program 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Meadow Woods Middle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Part-Time Options - OCPS Orange County Virtual School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ocvs.ocps.net/academics_curriculum/Programs/o_c_v_s_program_info_grades_612/part_time_options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/&amp;p=DevEx,5040.1.</a:t>
            </a:r>
          </a:p>
        </p:txBody>
      </p:sp>
    </p:spTree>
    <p:extLst>
      <p:ext uri="{BB962C8B-B14F-4D97-AF65-F5344CB8AC3E}">
        <p14:creationId xmlns:p14="http://schemas.microsoft.com/office/powerpoint/2010/main" val="29993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an Orange County Public School Student enroll in an online class to satisfy this requirement without having to go thru their guidance councilor?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Orange County Public School Students use Virtual School to satisfy the elective requirement to graduate middle school?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wide spread discrepancy of the elective courses available/ offered between the different middle schools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</p:spPr>
        <p:txBody>
          <a:bodyPr/>
          <a:lstStyle/>
          <a:p>
            <a:r>
              <a:rPr lang="en-US" dirty="0" smtClean="0"/>
              <a:t>Florida Statue 1003.4282</a:t>
            </a:r>
            <a:r>
              <a:rPr lang="en-US" dirty="0"/>
              <a:t> </a:t>
            </a:r>
            <a:r>
              <a:rPr lang="en-US" sz="1600" dirty="0"/>
              <a:t>Requirements for high school graduation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REQUIREMENT.—At least one course within the 24 credits required under this section must be completed through online learning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(a) An online course taken in grade 6, grade 7, or grade 8 fulfills the requirements of this subsection. The requirement is met through an online course offered by the Florida Virtual School, a virtual education provider approved by the State Board of Education, a high school, or an online dual enrollment course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446087"/>
          </a:xfrm>
        </p:spPr>
        <p:txBody>
          <a:bodyPr/>
          <a:lstStyle/>
          <a:p>
            <a:r>
              <a:rPr lang="en-US" dirty="0" smtClean="0"/>
              <a:t>The Policy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362200"/>
            <a:ext cx="3657600" cy="4267199"/>
          </a:xfrm>
        </p:spPr>
        <p:txBody>
          <a:bodyPr>
            <a:no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school part-time students are enrolled in a traditional Orange County middle or high school full-time and may take supplemental courses online with OCVS. Part-time students take courses online for graduation acceleration, credit recovery, grade forgiveness, or to earn high school credit while in middle school. In order to be accepted as a part-time, public school student with OCVS, you must currently attend an Orange County public school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1480" lvl="1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Cited from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OCPS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Civic Actions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814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educational tracks including prerequisite requirements so that Meadow Woods Middle School students can start taking identified courses for those respective programs of career interests.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digital/technology hybrid classes where students can start and complete online high school courses while they are in middle school.  These online high school courses can be offered in a traditional classroom setting.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the Right Connections/The change we are looking for: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62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use this requirement to provide ourselves with the opportunity to choose online electives that may better serve our academic goals.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objective: To have access to course offerings that are not offered at Meadow Woods such as: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Information Technology Careers and Career Planning</a:t>
            </a:r>
          </a:p>
          <a:p>
            <a:pPr marL="411480" lvl="1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application in business 1</a:t>
            </a:r>
          </a:p>
          <a:p>
            <a:pPr marL="411480" lvl="1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Finance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Pubic Service Announcement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XIOM3jVm0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2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8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Survey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100 surveys we administered to 8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 of  students would prefer to use an online course to satisfy their elective requirements</a:t>
            </a:r>
          </a:p>
          <a:p>
            <a:pPr marL="41148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online courses available over 73%  of the students surveyed chose electives that they believed would help further them to a professional career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6/7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urvey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200 survey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administered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surveyed were not happy about their elective choices at Meadow Woods Middle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pPr marL="41148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of the students if they had a choice would take an elective that was not offered at Meadow Woods</a:t>
            </a:r>
          </a:p>
        </p:txBody>
      </p:sp>
    </p:spTree>
    <p:extLst>
      <p:ext uri="{BB962C8B-B14F-4D97-AF65-F5344CB8AC3E}">
        <p14:creationId xmlns:p14="http://schemas.microsoft.com/office/powerpoint/2010/main" val="12013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offered by OCPS Middle Schools 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Management &amp; Administration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4" y="1600200"/>
            <a:ext cx="7189451" cy="4800600"/>
          </a:xfrm>
        </p:spPr>
      </p:pic>
      <p:sp>
        <p:nvSpPr>
          <p:cNvPr id="2" name="Rectangle 1"/>
          <p:cNvSpPr/>
          <p:nvPr/>
        </p:nvSpPr>
        <p:spPr>
          <a:xfrm>
            <a:off x="5905500" y="1981200"/>
            <a:ext cx="114300" cy="396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340</TotalTime>
  <Words>1261</Words>
  <Application>Microsoft Office PowerPoint</Application>
  <PresentationFormat>On-screen Show (4:3)</PresentationFormat>
  <Paragraphs>160</Paragraphs>
  <Slides>24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Education for the Future</vt:lpstr>
      <vt:lpstr>Introduction</vt:lpstr>
      <vt:lpstr>The Issue</vt:lpstr>
      <vt:lpstr>The Policy</vt:lpstr>
      <vt:lpstr>Civic Actions </vt:lpstr>
      <vt:lpstr>Making the Right Connections/The change we are looking for:</vt:lpstr>
      <vt:lpstr>Pubic Service Announcement</vt:lpstr>
      <vt:lpstr>Impact</vt:lpstr>
      <vt:lpstr>Course offered by OCPS Middle Schools for Business Management &amp; Administration</vt:lpstr>
      <vt:lpstr>Course offered by OCPS Middle Schools for Business Management &amp; Administration</vt:lpstr>
      <vt:lpstr>Course offered by OCPS Middle Schools for Agriculture, Food and Natural Resources</vt:lpstr>
      <vt:lpstr>Course offered by OCPS Middle Schools for Agriculture, Food and Natural Resources</vt:lpstr>
      <vt:lpstr>Course offered by OCPS Middle Schools for Arts, A/V Technology and Communication</vt:lpstr>
      <vt:lpstr>Course offered by OCPS Middle Schools for Arts, A/V Technology and Communication</vt:lpstr>
      <vt:lpstr>Course offered by OCPS Middle Schools for Finance</vt:lpstr>
      <vt:lpstr>Course offered by OCPS Middle Schools for Finance</vt:lpstr>
      <vt:lpstr>Course offered by OCPS Middle Schools for Information and Communications Technology </vt:lpstr>
      <vt:lpstr>Course offered by OCPS Middle Schools for Information and Communications Technology </vt:lpstr>
      <vt:lpstr>Course offered by OCPS Middle Schools for Science Technology Engineering Math S.T.E.M </vt:lpstr>
      <vt:lpstr>Course offered by OCPS Middle Schools for Science Technology Engineering Math S.T.E.M </vt:lpstr>
      <vt:lpstr>The Supporters</vt:lpstr>
      <vt:lpstr>PowerPoint Presentation</vt:lpstr>
      <vt:lpstr>Questions and Answers</vt:lpstr>
      <vt:lpstr>Citations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for the Future</dc:title>
  <dc:creator>Sean</dc:creator>
  <cp:lastModifiedBy>Sean</cp:lastModifiedBy>
  <cp:revision>41</cp:revision>
  <dcterms:created xsi:type="dcterms:W3CDTF">2018-04-12T18:01:47Z</dcterms:created>
  <dcterms:modified xsi:type="dcterms:W3CDTF">2018-05-09T01:49:05Z</dcterms:modified>
</cp:coreProperties>
</file>